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58" r:id="rId4"/>
    <p:sldId id="264" r:id="rId5"/>
    <p:sldId id="263" r:id="rId6"/>
    <p:sldId id="265" r:id="rId7"/>
    <p:sldId id="262" r:id="rId8"/>
    <p:sldId id="260" r:id="rId9"/>
    <p:sldId id="261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78" d="100"/>
          <a:sy n="78" d="100"/>
        </p:scale>
        <p:origin x="-102" y="-7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DFE908D-D6EA-4D43-851D-96161BB60ECF}" type="doc">
      <dgm:prSet loTypeId="urn:microsoft.com/office/officeart/2005/8/layout/cycle3" loCatId="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1157B174-38C1-3848-94B1-235425931FD7}">
      <dgm:prSet phldrT="[Text]"/>
      <dgm:spPr/>
      <dgm:t>
        <a:bodyPr/>
        <a:lstStyle/>
        <a:p>
          <a:r>
            <a:rPr lang="en-US" dirty="0" smtClean="0"/>
            <a:t>Participation active</a:t>
          </a:r>
          <a:endParaRPr lang="en-US" dirty="0"/>
        </a:p>
      </dgm:t>
    </dgm:pt>
    <dgm:pt modelId="{690E3325-D3C2-7A4C-B3A0-7DDD5F6EC44A}" type="parTrans" cxnId="{A7370176-0B76-D940-9C9C-9034E4E36092}">
      <dgm:prSet/>
      <dgm:spPr/>
      <dgm:t>
        <a:bodyPr/>
        <a:lstStyle/>
        <a:p>
          <a:endParaRPr lang="en-US"/>
        </a:p>
      </dgm:t>
    </dgm:pt>
    <dgm:pt modelId="{137EECDC-9073-1148-915E-0BD89E2F043C}" type="sibTrans" cxnId="{A7370176-0B76-D940-9C9C-9034E4E36092}">
      <dgm:prSet/>
      <dgm:spPr/>
      <dgm:t>
        <a:bodyPr/>
        <a:lstStyle/>
        <a:p>
          <a:endParaRPr lang="en-US"/>
        </a:p>
      </dgm:t>
    </dgm:pt>
    <dgm:pt modelId="{D6A80061-8652-6345-8CC0-11966F435CD7}">
      <dgm:prSet phldrT="[Text]"/>
      <dgm:spPr/>
      <dgm:t>
        <a:bodyPr/>
        <a:lstStyle/>
        <a:p>
          <a:r>
            <a:rPr lang="en-US" dirty="0" err="1" smtClean="0"/>
            <a:t>Petits</a:t>
          </a:r>
          <a:r>
            <a:rPr lang="en-US" dirty="0" smtClean="0"/>
            <a:t> </a:t>
          </a:r>
          <a:r>
            <a:rPr lang="en-US" dirty="0" err="1" smtClean="0"/>
            <a:t>groupes</a:t>
          </a:r>
          <a:endParaRPr lang="en-US" dirty="0"/>
        </a:p>
      </dgm:t>
    </dgm:pt>
    <dgm:pt modelId="{9D8E0B38-3FD4-D947-894E-8F9EE305C3FE}" type="parTrans" cxnId="{54D2A2C8-7768-7C45-8284-AAB6170808DC}">
      <dgm:prSet/>
      <dgm:spPr/>
      <dgm:t>
        <a:bodyPr/>
        <a:lstStyle/>
        <a:p>
          <a:endParaRPr lang="en-US"/>
        </a:p>
      </dgm:t>
    </dgm:pt>
    <dgm:pt modelId="{6ED88415-6C3C-584C-ABE9-EF81461D7A30}" type="sibTrans" cxnId="{54D2A2C8-7768-7C45-8284-AAB6170808DC}">
      <dgm:prSet/>
      <dgm:spPr/>
      <dgm:t>
        <a:bodyPr/>
        <a:lstStyle/>
        <a:p>
          <a:endParaRPr lang="en-US"/>
        </a:p>
      </dgm:t>
    </dgm:pt>
    <dgm:pt modelId="{BCC5C762-9C52-EE4C-8A3B-AAA5A1E8547A}">
      <dgm:prSet phldrT="[Text]"/>
      <dgm:spPr/>
      <dgm:t>
        <a:bodyPr/>
        <a:lstStyle/>
        <a:p>
          <a:r>
            <a:rPr lang="en-US" dirty="0" smtClean="0"/>
            <a:t>Questions </a:t>
          </a:r>
          <a:r>
            <a:rPr lang="en-US" dirty="0" err="1" smtClean="0"/>
            <a:t>ouvertes</a:t>
          </a:r>
          <a:endParaRPr lang="en-US" dirty="0"/>
        </a:p>
      </dgm:t>
    </dgm:pt>
    <dgm:pt modelId="{9B23814D-EDC8-6B4E-94BC-1CC225C60F2E}" type="parTrans" cxnId="{08071D19-C1EB-6541-8334-82049C7A623E}">
      <dgm:prSet/>
      <dgm:spPr/>
      <dgm:t>
        <a:bodyPr/>
        <a:lstStyle/>
        <a:p>
          <a:endParaRPr lang="en-US"/>
        </a:p>
      </dgm:t>
    </dgm:pt>
    <dgm:pt modelId="{E4676F62-5F0D-2245-8334-56CEA61EFAB8}" type="sibTrans" cxnId="{08071D19-C1EB-6541-8334-82049C7A623E}">
      <dgm:prSet/>
      <dgm:spPr/>
      <dgm:t>
        <a:bodyPr/>
        <a:lstStyle/>
        <a:p>
          <a:endParaRPr lang="en-US"/>
        </a:p>
      </dgm:t>
    </dgm:pt>
    <dgm:pt modelId="{A1082B16-8D25-1E4D-A9AC-A3A4D20E6547}">
      <dgm:prSet phldrT="[Text]"/>
      <dgm:spPr/>
      <dgm:t>
        <a:bodyPr/>
        <a:lstStyle/>
        <a:p>
          <a:r>
            <a:rPr lang="en-US" dirty="0" err="1" smtClean="0"/>
            <a:t>Grands</a:t>
          </a:r>
          <a:r>
            <a:rPr lang="en-US" dirty="0" smtClean="0"/>
            <a:t> </a:t>
          </a:r>
          <a:r>
            <a:rPr lang="en-US" dirty="0" err="1" smtClean="0"/>
            <a:t>groupes</a:t>
          </a:r>
          <a:endParaRPr lang="en-US" dirty="0"/>
        </a:p>
      </dgm:t>
    </dgm:pt>
    <dgm:pt modelId="{6225DCE3-28A7-1B45-8E9D-CBFE4ED4195D}" type="parTrans" cxnId="{009F1A4F-6CC7-9C4B-963B-68DECE83ABBD}">
      <dgm:prSet/>
      <dgm:spPr/>
      <dgm:t>
        <a:bodyPr/>
        <a:lstStyle/>
        <a:p>
          <a:endParaRPr lang="en-US"/>
        </a:p>
      </dgm:t>
    </dgm:pt>
    <dgm:pt modelId="{2E57383E-9947-2943-8F1F-12B058956E5D}" type="sibTrans" cxnId="{009F1A4F-6CC7-9C4B-963B-68DECE83ABBD}">
      <dgm:prSet/>
      <dgm:spPr/>
      <dgm:t>
        <a:bodyPr/>
        <a:lstStyle/>
        <a:p>
          <a:endParaRPr lang="en-US"/>
        </a:p>
      </dgm:t>
    </dgm:pt>
    <dgm:pt modelId="{979B2A65-D3DC-3845-8992-7F7B70296D04}">
      <dgm:prSet phldrT="[Text]"/>
      <dgm:spPr/>
      <dgm:t>
        <a:bodyPr/>
        <a:lstStyle/>
        <a:p>
          <a:r>
            <a:rPr lang="en-US" dirty="0" smtClean="0"/>
            <a:t>QCM</a:t>
          </a:r>
          <a:endParaRPr lang="en-US" dirty="0"/>
        </a:p>
      </dgm:t>
    </dgm:pt>
    <dgm:pt modelId="{09BEA357-6689-F744-8653-E4792AD75710}" type="parTrans" cxnId="{F1FEF08E-839C-554C-9DA2-1803B9839A91}">
      <dgm:prSet/>
      <dgm:spPr/>
      <dgm:t>
        <a:bodyPr/>
        <a:lstStyle/>
        <a:p>
          <a:endParaRPr lang="en-US"/>
        </a:p>
      </dgm:t>
    </dgm:pt>
    <dgm:pt modelId="{5E577AC8-7672-D94E-9F38-D1E2E0B6E839}" type="sibTrans" cxnId="{F1FEF08E-839C-554C-9DA2-1803B9839A91}">
      <dgm:prSet/>
      <dgm:spPr/>
      <dgm:t>
        <a:bodyPr/>
        <a:lstStyle/>
        <a:p>
          <a:endParaRPr lang="en-US"/>
        </a:p>
      </dgm:t>
    </dgm:pt>
    <dgm:pt modelId="{EBCEB7D7-CE49-F049-AF03-73ACD4FA0F03}" type="pres">
      <dgm:prSet presAssocID="{6DFE908D-D6EA-4D43-851D-96161BB60ECF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BE"/>
        </a:p>
      </dgm:t>
    </dgm:pt>
    <dgm:pt modelId="{950B43C3-CA1E-7F4C-A746-9999E8E8D39E}" type="pres">
      <dgm:prSet presAssocID="{6DFE908D-D6EA-4D43-851D-96161BB60ECF}" presName="cycle" presStyleCnt="0"/>
      <dgm:spPr/>
    </dgm:pt>
    <dgm:pt modelId="{80AA0C9A-9242-F24D-B39A-B4D71AC05D5A}" type="pres">
      <dgm:prSet presAssocID="{1157B174-38C1-3848-94B1-235425931FD7}" presName="nodeFirst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fr-BE"/>
        </a:p>
      </dgm:t>
    </dgm:pt>
    <dgm:pt modelId="{5AF7B3C1-6E63-394E-9258-CF93092E4C08}" type="pres">
      <dgm:prSet presAssocID="{137EECDC-9073-1148-915E-0BD89E2F043C}" presName="sibTransFirstNode" presStyleLbl="bgShp" presStyleIdx="0" presStyleCnt="1"/>
      <dgm:spPr/>
      <dgm:t>
        <a:bodyPr/>
        <a:lstStyle/>
        <a:p>
          <a:endParaRPr lang="fr-BE"/>
        </a:p>
      </dgm:t>
    </dgm:pt>
    <dgm:pt modelId="{3452DBA8-83C6-AE4B-8B31-D6BAA208ABCC}" type="pres">
      <dgm:prSet presAssocID="{D6A80061-8652-6345-8CC0-11966F435CD7}" presName="nodeFollowingNodes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1DB044D-9E34-C547-981B-C15B348BA81C}" type="pres">
      <dgm:prSet presAssocID="{BCC5C762-9C52-EE4C-8A3B-AAA5A1E8547A}" presName="nodeFollowingNodes" presStyleLbl="node1" presStyleIdx="2" presStyleCnt="5" custRadScaleRad="102287" custRadScaleInc="-3588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914F275-2390-E642-BBB7-77F6C740AB97}" type="pres">
      <dgm:prSet presAssocID="{A1082B16-8D25-1E4D-A9AC-A3A4D20E6547}" presName="nodeFollowingNodes" presStyleLbl="node1" presStyleIdx="3" presStyleCnt="5" custRadScaleRad="98070" custRadScaleInc="36801">
        <dgm:presLayoutVars>
          <dgm:bulletEnabled val="1"/>
        </dgm:presLayoutVars>
      </dgm:prSet>
      <dgm:spPr/>
      <dgm:t>
        <a:bodyPr/>
        <a:lstStyle/>
        <a:p>
          <a:endParaRPr lang="fr-BE"/>
        </a:p>
      </dgm:t>
    </dgm:pt>
    <dgm:pt modelId="{36E282EB-AF4D-5E42-8686-00179052EA85}" type="pres">
      <dgm:prSet presAssocID="{979B2A65-D3DC-3845-8992-7F7B70296D04}" presName="nodeFollowingNodes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fr-BE"/>
        </a:p>
      </dgm:t>
    </dgm:pt>
  </dgm:ptLst>
  <dgm:cxnLst>
    <dgm:cxn modelId="{45B29E47-105A-BE4B-A11A-B7135F14A2E8}" type="presOf" srcId="{137EECDC-9073-1148-915E-0BD89E2F043C}" destId="{5AF7B3C1-6E63-394E-9258-CF93092E4C08}" srcOrd="0" destOrd="0" presId="urn:microsoft.com/office/officeart/2005/8/layout/cycle3"/>
    <dgm:cxn modelId="{54D2A2C8-7768-7C45-8284-AAB6170808DC}" srcId="{6DFE908D-D6EA-4D43-851D-96161BB60ECF}" destId="{D6A80061-8652-6345-8CC0-11966F435CD7}" srcOrd="1" destOrd="0" parTransId="{9D8E0B38-3FD4-D947-894E-8F9EE305C3FE}" sibTransId="{6ED88415-6C3C-584C-ABE9-EF81461D7A30}"/>
    <dgm:cxn modelId="{2CB88A7A-BC29-CC4F-90B3-8356D1C41A2C}" type="presOf" srcId="{BCC5C762-9C52-EE4C-8A3B-AAA5A1E8547A}" destId="{41DB044D-9E34-C547-981B-C15B348BA81C}" srcOrd="0" destOrd="0" presId="urn:microsoft.com/office/officeart/2005/8/layout/cycle3"/>
    <dgm:cxn modelId="{08071D19-C1EB-6541-8334-82049C7A623E}" srcId="{6DFE908D-D6EA-4D43-851D-96161BB60ECF}" destId="{BCC5C762-9C52-EE4C-8A3B-AAA5A1E8547A}" srcOrd="2" destOrd="0" parTransId="{9B23814D-EDC8-6B4E-94BC-1CC225C60F2E}" sibTransId="{E4676F62-5F0D-2245-8334-56CEA61EFAB8}"/>
    <dgm:cxn modelId="{009F1A4F-6CC7-9C4B-963B-68DECE83ABBD}" srcId="{6DFE908D-D6EA-4D43-851D-96161BB60ECF}" destId="{A1082B16-8D25-1E4D-A9AC-A3A4D20E6547}" srcOrd="3" destOrd="0" parTransId="{6225DCE3-28A7-1B45-8E9D-CBFE4ED4195D}" sibTransId="{2E57383E-9947-2943-8F1F-12B058956E5D}"/>
    <dgm:cxn modelId="{41BD0AE9-DF7B-2648-9968-ED3357AA70A6}" type="presOf" srcId="{A1082B16-8D25-1E4D-A9AC-A3A4D20E6547}" destId="{5914F275-2390-E642-BBB7-77F6C740AB97}" srcOrd="0" destOrd="0" presId="urn:microsoft.com/office/officeart/2005/8/layout/cycle3"/>
    <dgm:cxn modelId="{333CE357-3EF5-BF41-974D-A0A6BFD96634}" type="presOf" srcId="{1157B174-38C1-3848-94B1-235425931FD7}" destId="{80AA0C9A-9242-F24D-B39A-B4D71AC05D5A}" srcOrd="0" destOrd="0" presId="urn:microsoft.com/office/officeart/2005/8/layout/cycle3"/>
    <dgm:cxn modelId="{D7B3E293-A986-F64F-9AF7-0717868675C2}" type="presOf" srcId="{6DFE908D-D6EA-4D43-851D-96161BB60ECF}" destId="{EBCEB7D7-CE49-F049-AF03-73ACD4FA0F03}" srcOrd="0" destOrd="0" presId="urn:microsoft.com/office/officeart/2005/8/layout/cycle3"/>
    <dgm:cxn modelId="{9FE808AB-2294-4044-B9DF-417E767A8537}" type="presOf" srcId="{D6A80061-8652-6345-8CC0-11966F435CD7}" destId="{3452DBA8-83C6-AE4B-8B31-D6BAA208ABCC}" srcOrd="0" destOrd="0" presId="urn:microsoft.com/office/officeart/2005/8/layout/cycle3"/>
    <dgm:cxn modelId="{9CDAD02D-BB42-3240-875A-E3C5C8217996}" type="presOf" srcId="{979B2A65-D3DC-3845-8992-7F7B70296D04}" destId="{36E282EB-AF4D-5E42-8686-00179052EA85}" srcOrd="0" destOrd="0" presId="urn:microsoft.com/office/officeart/2005/8/layout/cycle3"/>
    <dgm:cxn modelId="{A7370176-0B76-D940-9C9C-9034E4E36092}" srcId="{6DFE908D-D6EA-4D43-851D-96161BB60ECF}" destId="{1157B174-38C1-3848-94B1-235425931FD7}" srcOrd="0" destOrd="0" parTransId="{690E3325-D3C2-7A4C-B3A0-7DDD5F6EC44A}" sibTransId="{137EECDC-9073-1148-915E-0BD89E2F043C}"/>
    <dgm:cxn modelId="{F1FEF08E-839C-554C-9DA2-1803B9839A91}" srcId="{6DFE908D-D6EA-4D43-851D-96161BB60ECF}" destId="{979B2A65-D3DC-3845-8992-7F7B70296D04}" srcOrd="4" destOrd="0" parTransId="{09BEA357-6689-F744-8653-E4792AD75710}" sibTransId="{5E577AC8-7672-D94E-9F38-D1E2E0B6E839}"/>
    <dgm:cxn modelId="{C424FD2B-5D46-EA44-A483-62CB15E07387}" type="presParOf" srcId="{EBCEB7D7-CE49-F049-AF03-73ACD4FA0F03}" destId="{950B43C3-CA1E-7F4C-A746-9999E8E8D39E}" srcOrd="0" destOrd="0" presId="urn:microsoft.com/office/officeart/2005/8/layout/cycle3"/>
    <dgm:cxn modelId="{BC0C6A07-FCC8-2C4E-8FE2-4941329FB0F3}" type="presParOf" srcId="{950B43C3-CA1E-7F4C-A746-9999E8E8D39E}" destId="{80AA0C9A-9242-F24D-B39A-B4D71AC05D5A}" srcOrd="0" destOrd="0" presId="urn:microsoft.com/office/officeart/2005/8/layout/cycle3"/>
    <dgm:cxn modelId="{5E9B3DC0-E073-9C4D-AA92-1A6CE90A471F}" type="presParOf" srcId="{950B43C3-CA1E-7F4C-A746-9999E8E8D39E}" destId="{5AF7B3C1-6E63-394E-9258-CF93092E4C08}" srcOrd="1" destOrd="0" presId="urn:microsoft.com/office/officeart/2005/8/layout/cycle3"/>
    <dgm:cxn modelId="{7D0DDE66-982C-6941-8660-68B7A7B0732C}" type="presParOf" srcId="{950B43C3-CA1E-7F4C-A746-9999E8E8D39E}" destId="{3452DBA8-83C6-AE4B-8B31-D6BAA208ABCC}" srcOrd="2" destOrd="0" presId="urn:microsoft.com/office/officeart/2005/8/layout/cycle3"/>
    <dgm:cxn modelId="{5DACFD99-4101-7F42-ADDC-BF0EC04F0DA3}" type="presParOf" srcId="{950B43C3-CA1E-7F4C-A746-9999E8E8D39E}" destId="{41DB044D-9E34-C547-981B-C15B348BA81C}" srcOrd="3" destOrd="0" presId="urn:microsoft.com/office/officeart/2005/8/layout/cycle3"/>
    <dgm:cxn modelId="{7011A73B-C662-FB4A-B813-A3BA20DE582E}" type="presParOf" srcId="{950B43C3-CA1E-7F4C-A746-9999E8E8D39E}" destId="{5914F275-2390-E642-BBB7-77F6C740AB97}" srcOrd="4" destOrd="0" presId="urn:microsoft.com/office/officeart/2005/8/layout/cycle3"/>
    <dgm:cxn modelId="{923ED7EC-A1E8-574D-8C26-B4B5A4F3D5EE}" type="presParOf" srcId="{950B43C3-CA1E-7F4C-A746-9999E8E8D39E}" destId="{36E282EB-AF4D-5E42-8686-00179052EA85}" srcOrd="5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A696F28-0F90-6646-A480-617259F7BADA}" type="doc">
      <dgm:prSet loTypeId="urn:microsoft.com/office/officeart/2005/8/layout/vProcess5" loCatId="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F4F1C149-C9F9-DC4A-9A18-FEDC2C54930D}">
      <dgm:prSet phldrT="[Text]"/>
      <dgm:spPr/>
      <dgm:t>
        <a:bodyPr/>
        <a:lstStyle/>
        <a:p>
          <a:r>
            <a:rPr lang="en-US" dirty="0" smtClean="0"/>
            <a:t>Vote </a:t>
          </a:r>
          <a:r>
            <a:rPr lang="en-US" dirty="0" err="1" smtClean="0"/>
            <a:t>à</a:t>
          </a:r>
          <a:r>
            <a:rPr lang="en-US" dirty="0" smtClean="0"/>
            <a:t> main </a:t>
          </a:r>
          <a:r>
            <a:rPr lang="en-US" dirty="0" err="1" smtClean="0"/>
            <a:t>levée</a:t>
          </a:r>
          <a:endParaRPr lang="en-US" dirty="0"/>
        </a:p>
      </dgm:t>
    </dgm:pt>
    <dgm:pt modelId="{800C4192-A0D2-9542-8835-9BBF37B1E12A}" type="parTrans" cxnId="{95F5B68A-3500-4B43-A7E7-0D0849C9B780}">
      <dgm:prSet/>
      <dgm:spPr/>
      <dgm:t>
        <a:bodyPr/>
        <a:lstStyle/>
        <a:p>
          <a:endParaRPr lang="en-US"/>
        </a:p>
      </dgm:t>
    </dgm:pt>
    <dgm:pt modelId="{E5CB79B5-7C43-8640-A615-46920C982B2A}" type="sibTrans" cxnId="{95F5B68A-3500-4B43-A7E7-0D0849C9B780}">
      <dgm:prSet/>
      <dgm:spPr/>
      <dgm:t>
        <a:bodyPr/>
        <a:lstStyle/>
        <a:p>
          <a:endParaRPr lang="en-US"/>
        </a:p>
      </dgm:t>
    </dgm:pt>
    <dgm:pt modelId="{15ED3691-B45A-3B40-B503-052759A7FF27}">
      <dgm:prSet phldrT="[Text]"/>
      <dgm:spPr/>
      <dgm:t>
        <a:bodyPr/>
        <a:lstStyle/>
        <a:p>
          <a:r>
            <a:rPr lang="en-US" dirty="0" smtClean="0"/>
            <a:t>Carte </a:t>
          </a:r>
          <a:r>
            <a:rPr lang="en-US" dirty="0" err="1" smtClean="0"/>
            <a:t>couleur</a:t>
          </a:r>
          <a:endParaRPr lang="en-US" dirty="0" smtClean="0"/>
        </a:p>
        <a:p>
          <a:r>
            <a:rPr lang="en-US" dirty="0" smtClean="0"/>
            <a:t>1 </a:t>
          </a:r>
          <a:r>
            <a:rPr lang="en-US" dirty="0" err="1" smtClean="0"/>
            <a:t>couleur</a:t>
          </a:r>
          <a:r>
            <a:rPr lang="en-US" dirty="0" smtClean="0"/>
            <a:t> par </a:t>
          </a:r>
          <a:r>
            <a:rPr lang="en-US" dirty="0" err="1" smtClean="0"/>
            <a:t>réponse</a:t>
          </a:r>
          <a:endParaRPr lang="en-US" dirty="0" smtClean="0"/>
        </a:p>
        <a:p>
          <a:r>
            <a:rPr lang="en-US" dirty="0" smtClean="0"/>
            <a:t>Low-tech</a:t>
          </a:r>
          <a:endParaRPr lang="en-US" dirty="0"/>
        </a:p>
      </dgm:t>
    </dgm:pt>
    <dgm:pt modelId="{32215B0C-95D4-9848-91CE-2CE8549C8BBF}" type="parTrans" cxnId="{C493BCCF-1E45-A643-AD40-ED164C2A43E9}">
      <dgm:prSet/>
      <dgm:spPr/>
      <dgm:t>
        <a:bodyPr/>
        <a:lstStyle/>
        <a:p>
          <a:endParaRPr lang="en-US"/>
        </a:p>
      </dgm:t>
    </dgm:pt>
    <dgm:pt modelId="{FA6154E2-8D2A-EF40-8211-4B7B33BBB300}" type="sibTrans" cxnId="{C493BCCF-1E45-A643-AD40-ED164C2A43E9}">
      <dgm:prSet/>
      <dgm:spPr/>
      <dgm:t>
        <a:bodyPr/>
        <a:lstStyle/>
        <a:p>
          <a:endParaRPr lang="en-US"/>
        </a:p>
      </dgm:t>
    </dgm:pt>
    <dgm:pt modelId="{9707E7FD-A1A0-B048-8B70-6F0CA7B986AB}">
      <dgm:prSet phldrT="[Text]"/>
      <dgm:spPr/>
      <dgm:t>
        <a:bodyPr/>
        <a:lstStyle/>
        <a:p>
          <a:r>
            <a:rPr lang="en-US" dirty="0" err="1" smtClean="0"/>
            <a:t>Socrative.com</a:t>
          </a:r>
          <a:endParaRPr lang="en-US" dirty="0" smtClean="0"/>
        </a:p>
        <a:p>
          <a:r>
            <a:rPr lang="en-US" dirty="0" smtClean="0"/>
            <a:t>High-tech</a:t>
          </a:r>
          <a:endParaRPr lang="en-US" dirty="0"/>
        </a:p>
      </dgm:t>
    </dgm:pt>
    <dgm:pt modelId="{FCC3AA00-D8E7-0442-A7FC-6980E06A2325}" type="parTrans" cxnId="{7C69E65D-9AD9-4548-818F-1D6AC2ED665B}">
      <dgm:prSet/>
      <dgm:spPr/>
      <dgm:t>
        <a:bodyPr/>
        <a:lstStyle/>
        <a:p>
          <a:endParaRPr lang="en-US"/>
        </a:p>
      </dgm:t>
    </dgm:pt>
    <dgm:pt modelId="{EDD3A6BB-019A-224D-A28A-2F3AAD4D0325}" type="sibTrans" cxnId="{7C69E65D-9AD9-4548-818F-1D6AC2ED665B}">
      <dgm:prSet/>
      <dgm:spPr/>
      <dgm:t>
        <a:bodyPr/>
        <a:lstStyle/>
        <a:p>
          <a:endParaRPr lang="en-US"/>
        </a:p>
      </dgm:t>
    </dgm:pt>
    <dgm:pt modelId="{F02C18AF-3C10-BE40-A864-50065D580BE5}" type="pres">
      <dgm:prSet presAssocID="{8A696F28-0F90-6646-A480-617259F7BADA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fr-BE"/>
        </a:p>
      </dgm:t>
    </dgm:pt>
    <dgm:pt modelId="{8B52E623-1010-7B47-B318-953A91C23E43}" type="pres">
      <dgm:prSet presAssocID="{8A696F28-0F90-6646-A480-617259F7BADA}" presName="dummyMaxCanvas" presStyleCnt="0">
        <dgm:presLayoutVars/>
      </dgm:prSet>
      <dgm:spPr/>
    </dgm:pt>
    <dgm:pt modelId="{BD7EBBF6-07B8-DF4D-A73A-181C15268B7E}" type="pres">
      <dgm:prSet presAssocID="{8A696F28-0F90-6646-A480-617259F7BADA}" presName="ThreeNodes_1" presStyleLbl="node1" presStyleIdx="0" presStyleCnt="3" custLinFactX="-7230" custLinFactNeighborX="-100000" custLinFactNeighborY="-2604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BE9F3D8-1234-D545-9A49-15DD5D266981}" type="pres">
      <dgm:prSet presAssocID="{8A696F28-0F90-6646-A480-617259F7BADA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32E00E-A98B-5146-986B-9E24631B2140}" type="pres">
      <dgm:prSet presAssocID="{8A696F28-0F90-6646-A480-617259F7BADA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86C5D0A-BFC1-434A-A542-2847962EB3CE}" type="pres">
      <dgm:prSet presAssocID="{8A696F28-0F90-6646-A480-617259F7BADA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fr-BE"/>
        </a:p>
      </dgm:t>
    </dgm:pt>
    <dgm:pt modelId="{47CA0F16-76C9-CB49-AB64-8E36F4020113}" type="pres">
      <dgm:prSet presAssocID="{8A696F28-0F90-6646-A480-617259F7BADA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fr-BE"/>
        </a:p>
      </dgm:t>
    </dgm:pt>
    <dgm:pt modelId="{EED82B07-411F-EC4D-A98E-5A241F44ACE0}" type="pres">
      <dgm:prSet presAssocID="{8A696F28-0F90-6646-A480-617259F7BADA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276D930-3325-714C-8F5B-8FC7DAEBBA79}" type="pres">
      <dgm:prSet presAssocID="{8A696F28-0F90-6646-A480-617259F7BADA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BBD15E0-4B5C-F449-B1C2-5B6768CF6ECF}" type="pres">
      <dgm:prSet presAssocID="{8A696F28-0F90-6646-A480-617259F7BADA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987D3D1-C635-3845-ADC6-E87FA712CB49}" type="presOf" srcId="{9707E7FD-A1A0-B048-8B70-6F0CA7B986AB}" destId="{5BBD15E0-4B5C-F449-B1C2-5B6768CF6ECF}" srcOrd="1" destOrd="0" presId="urn:microsoft.com/office/officeart/2005/8/layout/vProcess5"/>
    <dgm:cxn modelId="{7C69E65D-9AD9-4548-818F-1D6AC2ED665B}" srcId="{8A696F28-0F90-6646-A480-617259F7BADA}" destId="{9707E7FD-A1A0-B048-8B70-6F0CA7B986AB}" srcOrd="2" destOrd="0" parTransId="{FCC3AA00-D8E7-0442-A7FC-6980E06A2325}" sibTransId="{EDD3A6BB-019A-224D-A28A-2F3AAD4D0325}"/>
    <dgm:cxn modelId="{4298B3F5-E15C-B943-AF93-608167162B8C}" type="presOf" srcId="{8A696F28-0F90-6646-A480-617259F7BADA}" destId="{F02C18AF-3C10-BE40-A864-50065D580BE5}" srcOrd="0" destOrd="0" presId="urn:microsoft.com/office/officeart/2005/8/layout/vProcess5"/>
    <dgm:cxn modelId="{C493BCCF-1E45-A643-AD40-ED164C2A43E9}" srcId="{8A696F28-0F90-6646-A480-617259F7BADA}" destId="{15ED3691-B45A-3B40-B503-052759A7FF27}" srcOrd="1" destOrd="0" parTransId="{32215B0C-95D4-9848-91CE-2CE8549C8BBF}" sibTransId="{FA6154E2-8D2A-EF40-8211-4B7B33BBB300}"/>
    <dgm:cxn modelId="{7D843BDF-FEE0-9C4F-B51E-846C9CBE3910}" type="presOf" srcId="{9707E7FD-A1A0-B048-8B70-6F0CA7B986AB}" destId="{5132E00E-A98B-5146-986B-9E24631B2140}" srcOrd="0" destOrd="0" presId="urn:microsoft.com/office/officeart/2005/8/layout/vProcess5"/>
    <dgm:cxn modelId="{F03DCEDA-6254-A348-991D-6A3F471CD869}" type="presOf" srcId="{FA6154E2-8D2A-EF40-8211-4B7B33BBB300}" destId="{47CA0F16-76C9-CB49-AB64-8E36F4020113}" srcOrd="0" destOrd="0" presId="urn:microsoft.com/office/officeart/2005/8/layout/vProcess5"/>
    <dgm:cxn modelId="{055F892E-21DD-BD4F-B7BA-D1927D261D84}" type="presOf" srcId="{15ED3691-B45A-3B40-B503-052759A7FF27}" destId="{E276D930-3325-714C-8F5B-8FC7DAEBBA79}" srcOrd="1" destOrd="0" presId="urn:microsoft.com/office/officeart/2005/8/layout/vProcess5"/>
    <dgm:cxn modelId="{268A4EC6-40B4-754C-841C-6FF0F22BDD4A}" type="presOf" srcId="{F4F1C149-C9F9-DC4A-9A18-FEDC2C54930D}" destId="{BD7EBBF6-07B8-DF4D-A73A-181C15268B7E}" srcOrd="0" destOrd="0" presId="urn:microsoft.com/office/officeart/2005/8/layout/vProcess5"/>
    <dgm:cxn modelId="{90C48CD0-968C-B64F-8336-E6E0B71E1DE4}" type="presOf" srcId="{15ED3691-B45A-3B40-B503-052759A7FF27}" destId="{ABE9F3D8-1234-D545-9A49-15DD5D266981}" srcOrd="0" destOrd="0" presId="urn:microsoft.com/office/officeart/2005/8/layout/vProcess5"/>
    <dgm:cxn modelId="{95F5B68A-3500-4B43-A7E7-0D0849C9B780}" srcId="{8A696F28-0F90-6646-A480-617259F7BADA}" destId="{F4F1C149-C9F9-DC4A-9A18-FEDC2C54930D}" srcOrd="0" destOrd="0" parTransId="{800C4192-A0D2-9542-8835-9BBF37B1E12A}" sibTransId="{E5CB79B5-7C43-8640-A615-46920C982B2A}"/>
    <dgm:cxn modelId="{38F49DD1-6824-3944-A2C9-E424A29F86ED}" type="presOf" srcId="{F4F1C149-C9F9-DC4A-9A18-FEDC2C54930D}" destId="{EED82B07-411F-EC4D-A98E-5A241F44ACE0}" srcOrd="1" destOrd="0" presId="urn:microsoft.com/office/officeart/2005/8/layout/vProcess5"/>
    <dgm:cxn modelId="{397CE1E9-7849-DE41-945D-ABC2FCBD7056}" type="presOf" srcId="{E5CB79B5-7C43-8640-A615-46920C982B2A}" destId="{F86C5D0A-BFC1-434A-A542-2847962EB3CE}" srcOrd="0" destOrd="0" presId="urn:microsoft.com/office/officeart/2005/8/layout/vProcess5"/>
    <dgm:cxn modelId="{8718C748-902B-8648-8778-1EAF0D6D1A0D}" type="presParOf" srcId="{F02C18AF-3C10-BE40-A864-50065D580BE5}" destId="{8B52E623-1010-7B47-B318-953A91C23E43}" srcOrd="0" destOrd="0" presId="urn:microsoft.com/office/officeart/2005/8/layout/vProcess5"/>
    <dgm:cxn modelId="{81A006FF-B48E-B941-9F31-EA6081D49954}" type="presParOf" srcId="{F02C18AF-3C10-BE40-A864-50065D580BE5}" destId="{BD7EBBF6-07B8-DF4D-A73A-181C15268B7E}" srcOrd="1" destOrd="0" presId="urn:microsoft.com/office/officeart/2005/8/layout/vProcess5"/>
    <dgm:cxn modelId="{B3F57F4F-164E-EE45-AA90-8BE4C3B70A87}" type="presParOf" srcId="{F02C18AF-3C10-BE40-A864-50065D580BE5}" destId="{ABE9F3D8-1234-D545-9A49-15DD5D266981}" srcOrd="2" destOrd="0" presId="urn:microsoft.com/office/officeart/2005/8/layout/vProcess5"/>
    <dgm:cxn modelId="{C4B3466C-C627-E84B-8197-697CFDBCD8C2}" type="presParOf" srcId="{F02C18AF-3C10-BE40-A864-50065D580BE5}" destId="{5132E00E-A98B-5146-986B-9E24631B2140}" srcOrd="3" destOrd="0" presId="urn:microsoft.com/office/officeart/2005/8/layout/vProcess5"/>
    <dgm:cxn modelId="{FCCC4588-9373-0E4E-8E1A-C605376868E5}" type="presParOf" srcId="{F02C18AF-3C10-BE40-A864-50065D580BE5}" destId="{F86C5D0A-BFC1-434A-A542-2847962EB3CE}" srcOrd="4" destOrd="0" presId="urn:microsoft.com/office/officeart/2005/8/layout/vProcess5"/>
    <dgm:cxn modelId="{335AEEF0-B7ED-344C-9560-FB81FF888886}" type="presParOf" srcId="{F02C18AF-3C10-BE40-A864-50065D580BE5}" destId="{47CA0F16-76C9-CB49-AB64-8E36F4020113}" srcOrd="5" destOrd="0" presId="urn:microsoft.com/office/officeart/2005/8/layout/vProcess5"/>
    <dgm:cxn modelId="{BF0C48EC-7594-D14D-A271-03F585EDA74E}" type="presParOf" srcId="{F02C18AF-3C10-BE40-A864-50065D580BE5}" destId="{EED82B07-411F-EC4D-A98E-5A241F44ACE0}" srcOrd="6" destOrd="0" presId="urn:microsoft.com/office/officeart/2005/8/layout/vProcess5"/>
    <dgm:cxn modelId="{53230AC4-9261-124C-8BF6-621756A1BB94}" type="presParOf" srcId="{F02C18AF-3C10-BE40-A864-50065D580BE5}" destId="{E276D930-3325-714C-8F5B-8FC7DAEBBA79}" srcOrd="7" destOrd="0" presId="urn:microsoft.com/office/officeart/2005/8/layout/vProcess5"/>
    <dgm:cxn modelId="{AAA16B0C-317E-B94E-9BC0-E5CBE4CEB373}" type="presParOf" srcId="{F02C18AF-3C10-BE40-A864-50065D580BE5}" destId="{5BBD15E0-4B5C-F449-B1C2-5B6768CF6ECF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6CF6776-F6A4-3841-919C-0CECCDA0264C}" type="doc">
      <dgm:prSet loTypeId="urn:microsoft.com/office/officeart/2005/8/layout/hList1" loCatId="" qsTypeId="urn:microsoft.com/office/officeart/2005/8/quickstyle/simple4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1E5E45E7-67A8-A94D-8EE5-BCCE7255F340}">
      <dgm:prSet phldrT="[Text]"/>
      <dgm:spPr/>
      <dgm:t>
        <a:bodyPr/>
        <a:lstStyle/>
        <a:p>
          <a:r>
            <a:rPr lang="en-US" dirty="0" err="1" smtClean="0"/>
            <a:t>Cartes</a:t>
          </a:r>
          <a:r>
            <a:rPr lang="en-US" dirty="0" smtClean="0"/>
            <a:t> </a:t>
          </a:r>
          <a:r>
            <a:rPr lang="en-US" dirty="0" err="1" smtClean="0"/>
            <a:t>couleur</a:t>
          </a:r>
          <a:endParaRPr lang="en-US" dirty="0"/>
        </a:p>
      </dgm:t>
    </dgm:pt>
    <dgm:pt modelId="{141CF145-50AC-D446-8814-75B44F8024D1}" type="parTrans" cxnId="{C711C46C-4862-F847-8DCD-8157B0ABB42C}">
      <dgm:prSet/>
      <dgm:spPr/>
      <dgm:t>
        <a:bodyPr/>
        <a:lstStyle/>
        <a:p>
          <a:endParaRPr lang="en-US"/>
        </a:p>
      </dgm:t>
    </dgm:pt>
    <dgm:pt modelId="{BDC76C4F-5383-8E4E-ACDA-069A927A6712}" type="sibTrans" cxnId="{C711C46C-4862-F847-8DCD-8157B0ABB42C}">
      <dgm:prSet/>
      <dgm:spPr/>
      <dgm:t>
        <a:bodyPr/>
        <a:lstStyle/>
        <a:p>
          <a:endParaRPr lang="en-US"/>
        </a:p>
      </dgm:t>
    </dgm:pt>
    <dgm:pt modelId="{A4B3A4E3-3EC3-F54A-BD34-078E2965EE1F}">
      <dgm:prSet phldrT="[Text]"/>
      <dgm:spPr/>
      <dgm:t>
        <a:bodyPr/>
        <a:lstStyle/>
        <a:p>
          <a:r>
            <a:rPr lang="en-US" dirty="0" smtClean="0"/>
            <a:t>Participation de </a:t>
          </a:r>
          <a:r>
            <a:rPr lang="en-US" dirty="0" err="1" smtClean="0"/>
            <a:t>tous</a:t>
          </a:r>
          <a:r>
            <a:rPr lang="en-US" dirty="0" smtClean="0"/>
            <a:t> les </a:t>
          </a:r>
          <a:r>
            <a:rPr lang="en-US" dirty="0" err="1" smtClean="0"/>
            <a:t>étudiants</a:t>
          </a:r>
          <a:endParaRPr lang="en-US" dirty="0"/>
        </a:p>
      </dgm:t>
    </dgm:pt>
    <dgm:pt modelId="{737AA152-2D30-0B4D-A86D-1D93F843B0F6}" type="parTrans" cxnId="{5F87F2A7-7471-324C-A41E-A224F1BCF1F1}">
      <dgm:prSet/>
      <dgm:spPr/>
      <dgm:t>
        <a:bodyPr/>
        <a:lstStyle/>
        <a:p>
          <a:endParaRPr lang="en-US"/>
        </a:p>
      </dgm:t>
    </dgm:pt>
    <dgm:pt modelId="{246DB6B9-89DA-D84C-8B1F-7E1D7566DF35}" type="sibTrans" cxnId="{5F87F2A7-7471-324C-A41E-A224F1BCF1F1}">
      <dgm:prSet/>
      <dgm:spPr/>
      <dgm:t>
        <a:bodyPr/>
        <a:lstStyle/>
        <a:p>
          <a:endParaRPr lang="en-US"/>
        </a:p>
      </dgm:t>
    </dgm:pt>
    <dgm:pt modelId="{F39D5E48-DBD0-7640-96C1-BD939D7DEA50}">
      <dgm:prSet phldrT="[Text]"/>
      <dgm:spPr/>
      <dgm:t>
        <a:bodyPr/>
        <a:lstStyle/>
        <a:p>
          <a:r>
            <a:rPr lang="en-US" dirty="0" err="1" smtClean="0">
              <a:solidFill>
                <a:schemeClr val="accent5"/>
              </a:solidFill>
            </a:rPr>
            <a:t>Résultats</a:t>
          </a:r>
          <a:r>
            <a:rPr lang="en-US" dirty="0" smtClean="0">
              <a:solidFill>
                <a:schemeClr val="accent5"/>
              </a:solidFill>
            </a:rPr>
            <a:t> </a:t>
          </a:r>
          <a:r>
            <a:rPr lang="en-US" dirty="0" err="1" smtClean="0">
              <a:solidFill>
                <a:schemeClr val="accent5"/>
              </a:solidFill>
            </a:rPr>
            <a:t>approximatifs</a:t>
          </a:r>
          <a:endParaRPr lang="en-US" dirty="0">
            <a:solidFill>
              <a:schemeClr val="accent5"/>
            </a:solidFill>
          </a:endParaRPr>
        </a:p>
      </dgm:t>
    </dgm:pt>
    <dgm:pt modelId="{3F6F7EF8-D820-5240-AC3C-A5F8CDA82224}" type="parTrans" cxnId="{63342FC0-077C-274C-A0AD-ADEDB9786951}">
      <dgm:prSet/>
      <dgm:spPr/>
      <dgm:t>
        <a:bodyPr/>
        <a:lstStyle/>
        <a:p>
          <a:endParaRPr lang="en-US"/>
        </a:p>
      </dgm:t>
    </dgm:pt>
    <dgm:pt modelId="{54440567-17A5-5842-9FD0-84DB72555175}" type="sibTrans" cxnId="{63342FC0-077C-274C-A0AD-ADEDB9786951}">
      <dgm:prSet/>
      <dgm:spPr/>
      <dgm:t>
        <a:bodyPr/>
        <a:lstStyle/>
        <a:p>
          <a:endParaRPr lang="en-US"/>
        </a:p>
      </dgm:t>
    </dgm:pt>
    <dgm:pt modelId="{22BBC889-BD30-6B4D-81A3-89438DDE3434}">
      <dgm:prSet phldrT="[Text]"/>
      <dgm:spPr/>
      <dgm:t>
        <a:bodyPr/>
        <a:lstStyle/>
        <a:p>
          <a:r>
            <a:rPr lang="en-US" dirty="0" err="1" smtClean="0"/>
            <a:t>Socrative</a:t>
          </a:r>
          <a:endParaRPr lang="en-US" dirty="0"/>
        </a:p>
      </dgm:t>
    </dgm:pt>
    <dgm:pt modelId="{A416CA89-9923-7A4A-A659-EC313A854C57}" type="parTrans" cxnId="{03B8E64E-EA79-BB48-A30A-D4676667B908}">
      <dgm:prSet/>
      <dgm:spPr/>
      <dgm:t>
        <a:bodyPr/>
        <a:lstStyle/>
        <a:p>
          <a:endParaRPr lang="en-US"/>
        </a:p>
      </dgm:t>
    </dgm:pt>
    <dgm:pt modelId="{AB2D371B-D979-D74F-9754-9691D36A65FE}" type="sibTrans" cxnId="{03B8E64E-EA79-BB48-A30A-D4676667B908}">
      <dgm:prSet/>
      <dgm:spPr/>
      <dgm:t>
        <a:bodyPr/>
        <a:lstStyle/>
        <a:p>
          <a:endParaRPr lang="en-US"/>
        </a:p>
      </dgm:t>
    </dgm:pt>
    <dgm:pt modelId="{2993DCCE-C46F-6044-8D25-596D80D348DA}">
      <dgm:prSet phldrT="[Text]"/>
      <dgm:spPr/>
      <dgm:t>
        <a:bodyPr/>
        <a:lstStyle/>
        <a:p>
          <a:r>
            <a:rPr lang="en-US" dirty="0" smtClean="0"/>
            <a:t>Participation de </a:t>
          </a:r>
          <a:r>
            <a:rPr lang="en-US" dirty="0" err="1" smtClean="0"/>
            <a:t>tous</a:t>
          </a:r>
          <a:r>
            <a:rPr lang="en-US" dirty="0" smtClean="0"/>
            <a:t> les </a:t>
          </a:r>
          <a:r>
            <a:rPr lang="en-US" dirty="0" err="1" smtClean="0"/>
            <a:t>étudiants</a:t>
          </a:r>
          <a:endParaRPr lang="en-US" dirty="0"/>
        </a:p>
      </dgm:t>
    </dgm:pt>
    <dgm:pt modelId="{D97F03EF-E05C-B24D-B6D8-FB7E4F4A15E1}" type="parTrans" cxnId="{5647BA09-8247-5F4D-AD46-30DFEFA14DEC}">
      <dgm:prSet/>
      <dgm:spPr/>
      <dgm:t>
        <a:bodyPr/>
        <a:lstStyle/>
        <a:p>
          <a:endParaRPr lang="en-US"/>
        </a:p>
      </dgm:t>
    </dgm:pt>
    <dgm:pt modelId="{EBB48016-973D-9E47-A5FF-C5EA5740E1B7}" type="sibTrans" cxnId="{5647BA09-8247-5F4D-AD46-30DFEFA14DEC}">
      <dgm:prSet/>
      <dgm:spPr/>
      <dgm:t>
        <a:bodyPr/>
        <a:lstStyle/>
        <a:p>
          <a:endParaRPr lang="en-US"/>
        </a:p>
      </dgm:t>
    </dgm:pt>
    <dgm:pt modelId="{1AB1258F-61F8-C94B-947F-98B2A54629E9}">
      <dgm:prSet phldrT="[Text]"/>
      <dgm:spPr/>
      <dgm:t>
        <a:bodyPr/>
        <a:lstStyle/>
        <a:p>
          <a:r>
            <a:rPr lang="en-US" dirty="0" err="1" smtClean="0">
              <a:solidFill>
                <a:srgbClr val="F7901E"/>
              </a:solidFill>
            </a:rPr>
            <a:t>Résultats</a:t>
          </a:r>
          <a:r>
            <a:rPr lang="en-US" dirty="0" smtClean="0">
              <a:solidFill>
                <a:srgbClr val="F7901E"/>
              </a:solidFill>
            </a:rPr>
            <a:t> </a:t>
          </a:r>
          <a:r>
            <a:rPr lang="en-US" dirty="0" err="1" smtClean="0">
              <a:solidFill>
                <a:srgbClr val="F7901E"/>
              </a:solidFill>
            </a:rPr>
            <a:t>instantanés</a:t>
          </a:r>
          <a:r>
            <a:rPr lang="en-US" dirty="0" smtClean="0">
              <a:solidFill>
                <a:srgbClr val="F7901E"/>
              </a:solidFill>
            </a:rPr>
            <a:t> et précis (</a:t>
          </a:r>
          <a:r>
            <a:rPr lang="en-US" dirty="0" err="1" smtClean="0">
              <a:solidFill>
                <a:srgbClr val="F7901E"/>
              </a:solidFill>
            </a:rPr>
            <a:t>feuille</a:t>
          </a:r>
          <a:r>
            <a:rPr lang="en-US" dirty="0" smtClean="0">
              <a:solidFill>
                <a:srgbClr val="F7901E"/>
              </a:solidFill>
            </a:rPr>
            <a:t> </a:t>
          </a:r>
          <a:r>
            <a:rPr lang="en-US" dirty="0" err="1" smtClean="0">
              <a:solidFill>
                <a:srgbClr val="F7901E"/>
              </a:solidFill>
            </a:rPr>
            <a:t>Excell</a:t>
          </a:r>
          <a:r>
            <a:rPr lang="en-US" dirty="0" smtClean="0">
              <a:solidFill>
                <a:srgbClr val="F7901E"/>
              </a:solidFill>
            </a:rPr>
            <a:t>)</a:t>
          </a:r>
          <a:endParaRPr lang="en-US" dirty="0">
            <a:solidFill>
              <a:srgbClr val="F7901E"/>
            </a:solidFill>
          </a:endParaRPr>
        </a:p>
      </dgm:t>
    </dgm:pt>
    <dgm:pt modelId="{32C0C0EA-D680-934F-A59E-E25B32D7493B}" type="parTrans" cxnId="{FF817F93-F5A0-E74A-BB07-AC30A739B6FC}">
      <dgm:prSet/>
      <dgm:spPr/>
      <dgm:t>
        <a:bodyPr/>
        <a:lstStyle/>
        <a:p>
          <a:endParaRPr lang="en-US"/>
        </a:p>
      </dgm:t>
    </dgm:pt>
    <dgm:pt modelId="{8080438A-DA69-DA48-A54E-6EE84CF4DD44}" type="sibTrans" cxnId="{FF817F93-F5A0-E74A-BB07-AC30A739B6FC}">
      <dgm:prSet/>
      <dgm:spPr/>
      <dgm:t>
        <a:bodyPr/>
        <a:lstStyle/>
        <a:p>
          <a:endParaRPr lang="en-US"/>
        </a:p>
      </dgm:t>
    </dgm:pt>
    <dgm:pt modelId="{797F3A69-6A15-5545-870E-267CB49F7BF9}">
      <dgm:prSet phldrT="[Text]"/>
      <dgm:spPr/>
      <dgm:t>
        <a:bodyPr/>
        <a:lstStyle/>
        <a:p>
          <a:r>
            <a:rPr lang="en-US" dirty="0" smtClean="0"/>
            <a:t>Dimension </a:t>
          </a:r>
          <a:r>
            <a:rPr lang="en-US" dirty="0" err="1" smtClean="0"/>
            <a:t>ludique</a:t>
          </a:r>
          <a:endParaRPr lang="en-US" dirty="0"/>
        </a:p>
      </dgm:t>
    </dgm:pt>
    <dgm:pt modelId="{D662D3A2-ACE3-0749-B2D5-F08AF8C8DB59}" type="parTrans" cxnId="{E2FE9423-9CCE-364F-9406-8409A2E44578}">
      <dgm:prSet/>
      <dgm:spPr/>
      <dgm:t>
        <a:bodyPr/>
        <a:lstStyle/>
        <a:p>
          <a:endParaRPr lang="en-US"/>
        </a:p>
      </dgm:t>
    </dgm:pt>
    <dgm:pt modelId="{1736BF54-1C06-2F4F-8A4D-584BEF26A8EA}" type="sibTrans" cxnId="{E2FE9423-9CCE-364F-9406-8409A2E44578}">
      <dgm:prSet/>
      <dgm:spPr/>
      <dgm:t>
        <a:bodyPr/>
        <a:lstStyle/>
        <a:p>
          <a:endParaRPr lang="en-US"/>
        </a:p>
      </dgm:t>
    </dgm:pt>
    <dgm:pt modelId="{A464C0D4-669A-CF4A-973F-F292AB55D1AD}">
      <dgm:prSet phldrT="[Text]"/>
      <dgm:spPr/>
      <dgm:t>
        <a:bodyPr/>
        <a:lstStyle/>
        <a:p>
          <a:r>
            <a:rPr lang="en-US" dirty="0" smtClean="0"/>
            <a:t>Dimension </a:t>
          </a:r>
          <a:r>
            <a:rPr lang="en-US" dirty="0" err="1" smtClean="0"/>
            <a:t>ludique</a:t>
          </a:r>
          <a:endParaRPr lang="en-US" dirty="0"/>
        </a:p>
      </dgm:t>
    </dgm:pt>
    <dgm:pt modelId="{6A2EA28C-2600-8C4B-BB62-51FDD67C7871}" type="parTrans" cxnId="{EA229F7C-E446-C547-B4A6-28E32619CB00}">
      <dgm:prSet/>
      <dgm:spPr/>
      <dgm:t>
        <a:bodyPr/>
        <a:lstStyle/>
        <a:p>
          <a:endParaRPr lang="en-US"/>
        </a:p>
      </dgm:t>
    </dgm:pt>
    <dgm:pt modelId="{4790B99B-71D1-004A-9902-4E6A2383F82B}" type="sibTrans" cxnId="{EA229F7C-E446-C547-B4A6-28E32619CB00}">
      <dgm:prSet/>
      <dgm:spPr/>
      <dgm:t>
        <a:bodyPr/>
        <a:lstStyle/>
        <a:p>
          <a:endParaRPr lang="en-US"/>
        </a:p>
      </dgm:t>
    </dgm:pt>
    <dgm:pt modelId="{D76C92AD-64EB-A341-8531-28C053E4F312}">
      <dgm:prSet phldrT="[Text]"/>
      <dgm:spPr/>
      <dgm:t>
        <a:bodyPr/>
        <a:lstStyle/>
        <a:p>
          <a:r>
            <a:rPr lang="en-US" dirty="0" err="1" smtClean="0">
              <a:solidFill>
                <a:srgbClr val="F7901E"/>
              </a:solidFill>
            </a:rPr>
            <a:t>Utilisation</a:t>
          </a:r>
          <a:r>
            <a:rPr lang="en-US" dirty="0" smtClean="0">
              <a:solidFill>
                <a:srgbClr val="F7901E"/>
              </a:solidFill>
            </a:rPr>
            <a:t> des </a:t>
          </a:r>
          <a:r>
            <a:rPr lang="en-US" dirty="0" err="1" smtClean="0">
              <a:solidFill>
                <a:srgbClr val="F7901E"/>
              </a:solidFill>
            </a:rPr>
            <a:t>résultat</a:t>
          </a:r>
          <a:r>
            <a:rPr lang="en-US" dirty="0" smtClean="0">
              <a:solidFill>
                <a:srgbClr val="F7901E"/>
              </a:solidFill>
            </a:rPr>
            <a:t> pour </a:t>
          </a:r>
          <a:r>
            <a:rPr lang="en-US" dirty="0" err="1" smtClean="0">
              <a:solidFill>
                <a:srgbClr val="F7901E"/>
              </a:solidFill>
            </a:rPr>
            <a:t>autre</a:t>
          </a:r>
          <a:r>
            <a:rPr lang="en-US" dirty="0" smtClean="0">
              <a:solidFill>
                <a:srgbClr val="F7901E"/>
              </a:solidFill>
            </a:rPr>
            <a:t> </a:t>
          </a:r>
          <a:r>
            <a:rPr lang="en-US" dirty="0" err="1" smtClean="0">
              <a:solidFill>
                <a:srgbClr val="F7901E"/>
              </a:solidFill>
            </a:rPr>
            <a:t>activité</a:t>
          </a:r>
          <a:endParaRPr lang="en-US" dirty="0">
            <a:solidFill>
              <a:srgbClr val="F7901E"/>
            </a:solidFill>
          </a:endParaRPr>
        </a:p>
      </dgm:t>
    </dgm:pt>
    <dgm:pt modelId="{37815DCB-B6B1-8D4C-8E44-6B57EF771537}" type="parTrans" cxnId="{937E5CEF-EC4D-804B-8E1C-AE01552C773F}">
      <dgm:prSet/>
      <dgm:spPr/>
    </dgm:pt>
    <dgm:pt modelId="{9A29FD9B-D7D3-BB43-AD64-616C972A1D27}" type="sibTrans" cxnId="{937E5CEF-EC4D-804B-8E1C-AE01552C773F}">
      <dgm:prSet/>
      <dgm:spPr/>
    </dgm:pt>
    <dgm:pt modelId="{2388C9F8-3FCE-E24D-B874-9483B94C6A1A}" type="pres">
      <dgm:prSet presAssocID="{06CF6776-F6A4-3841-919C-0CECCDA0264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BE"/>
        </a:p>
      </dgm:t>
    </dgm:pt>
    <dgm:pt modelId="{5890E9E1-168D-F743-BCE5-0946C848FC3D}" type="pres">
      <dgm:prSet presAssocID="{1E5E45E7-67A8-A94D-8EE5-BCCE7255F340}" presName="composite" presStyleCnt="0"/>
      <dgm:spPr/>
    </dgm:pt>
    <dgm:pt modelId="{56B9E5E8-C492-904E-B591-577173C0AD50}" type="pres">
      <dgm:prSet presAssocID="{1E5E45E7-67A8-A94D-8EE5-BCCE7255F340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BE"/>
        </a:p>
      </dgm:t>
    </dgm:pt>
    <dgm:pt modelId="{03AA7FBD-6868-B441-A24E-F92686C72F3B}" type="pres">
      <dgm:prSet presAssocID="{1E5E45E7-67A8-A94D-8EE5-BCCE7255F340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D258B73-85C9-8F40-9AC7-C48408C9B0C6}" type="pres">
      <dgm:prSet presAssocID="{BDC76C4F-5383-8E4E-ACDA-069A927A6712}" presName="space" presStyleCnt="0"/>
      <dgm:spPr/>
    </dgm:pt>
    <dgm:pt modelId="{D18334DF-48A7-DE41-943E-8F202B4F9903}" type="pres">
      <dgm:prSet presAssocID="{22BBC889-BD30-6B4D-81A3-89438DDE3434}" presName="composite" presStyleCnt="0"/>
      <dgm:spPr/>
    </dgm:pt>
    <dgm:pt modelId="{8DCFE216-8529-CF4F-B893-F49BA184BA86}" type="pres">
      <dgm:prSet presAssocID="{22BBC889-BD30-6B4D-81A3-89438DDE3434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BE"/>
        </a:p>
      </dgm:t>
    </dgm:pt>
    <dgm:pt modelId="{D3D09F0C-BA9A-0440-8030-C54B245D8EEA}" type="pres">
      <dgm:prSet presAssocID="{22BBC889-BD30-6B4D-81A3-89438DDE3434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5B01103-CDCA-154C-9021-575F8E65A896}" type="presOf" srcId="{2993DCCE-C46F-6044-8D25-596D80D348DA}" destId="{D3D09F0C-BA9A-0440-8030-C54B245D8EEA}" srcOrd="0" destOrd="0" presId="urn:microsoft.com/office/officeart/2005/8/layout/hList1"/>
    <dgm:cxn modelId="{8D903B1B-45C8-9643-A21F-6156FFA38E00}" type="presOf" srcId="{22BBC889-BD30-6B4D-81A3-89438DDE3434}" destId="{8DCFE216-8529-CF4F-B893-F49BA184BA86}" srcOrd="0" destOrd="0" presId="urn:microsoft.com/office/officeart/2005/8/layout/hList1"/>
    <dgm:cxn modelId="{FF817F93-F5A0-E74A-BB07-AC30A739B6FC}" srcId="{22BBC889-BD30-6B4D-81A3-89438DDE3434}" destId="{1AB1258F-61F8-C94B-947F-98B2A54629E9}" srcOrd="2" destOrd="0" parTransId="{32C0C0EA-D680-934F-A59E-E25B32D7493B}" sibTransId="{8080438A-DA69-DA48-A54E-6EE84CF4DD44}"/>
    <dgm:cxn modelId="{EA229F7C-E446-C547-B4A6-28E32619CB00}" srcId="{22BBC889-BD30-6B4D-81A3-89438DDE3434}" destId="{A464C0D4-669A-CF4A-973F-F292AB55D1AD}" srcOrd="1" destOrd="0" parTransId="{6A2EA28C-2600-8C4B-BB62-51FDD67C7871}" sibTransId="{4790B99B-71D1-004A-9902-4E6A2383F82B}"/>
    <dgm:cxn modelId="{34E3D46E-507D-8E41-99A6-AC649338ADA0}" type="presOf" srcId="{A464C0D4-669A-CF4A-973F-F292AB55D1AD}" destId="{D3D09F0C-BA9A-0440-8030-C54B245D8EEA}" srcOrd="0" destOrd="1" presId="urn:microsoft.com/office/officeart/2005/8/layout/hList1"/>
    <dgm:cxn modelId="{5647BA09-8247-5F4D-AD46-30DFEFA14DEC}" srcId="{22BBC889-BD30-6B4D-81A3-89438DDE3434}" destId="{2993DCCE-C46F-6044-8D25-596D80D348DA}" srcOrd="0" destOrd="0" parTransId="{D97F03EF-E05C-B24D-B6D8-FB7E4F4A15E1}" sibTransId="{EBB48016-973D-9E47-A5FF-C5EA5740E1B7}"/>
    <dgm:cxn modelId="{DD75C721-3A5F-A442-9E39-05FF568DFB00}" type="presOf" srcId="{A4B3A4E3-3EC3-F54A-BD34-078E2965EE1F}" destId="{03AA7FBD-6868-B441-A24E-F92686C72F3B}" srcOrd="0" destOrd="0" presId="urn:microsoft.com/office/officeart/2005/8/layout/hList1"/>
    <dgm:cxn modelId="{E2FE9423-9CCE-364F-9406-8409A2E44578}" srcId="{1E5E45E7-67A8-A94D-8EE5-BCCE7255F340}" destId="{797F3A69-6A15-5545-870E-267CB49F7BF9}" srcOrd="1" destOrd="0" parTransId="{D662D3A2-ACE3-0749-B2D5-F08AF8C8DB59}" sibTransId="{1736BF54-1C06-2F4F-8A4D-584BEF26A8EA}"/>
    <dgm:cxn modelId="{5F87F2A7-7471-324C-A41E-A224F1BCF1F1}" srcId="{1E5E45E7-67A8-A94D-8EE5-BCCE7255F340}" destId="{A4B3A4E3-3EC3-F54A-BD34-078E2965EE1F}" srcOrd="0" destOrd="0" parTransId="{737AA152-2D30-0B4D-A86D-1D93F843B0F6}" sibTransId="{246DB6B9-89DA-D84C-8B1F-7E1D7566DF35}"/>
    <dgm:cxn modelId="{8537F69C-EBFC-D24A-8AD9-78F27F93CBF7}" type="presOf" srcId="{D76C92AD-64EB-A341-8531-28C053E4F312}" destId="{D3D09F0C-BA9A-0440-8030-C54B245D8EEA}" srcOrd="0" destOrd="3" presId="urn:microsoft.com/office/officeart/2005/8/layout/hList1"/>
    <dgm:cxn modelId="{937E5CEF-EC4D-804B-8E1C-AE01552C773F}" srcId="{22BBC889-BD30-6B4D-81A3-89438DDE3434}" destId="{D76C92AD-64EB-A341-8531-28C053E4F312}" srcOrd="3" destOrd="0" parTransId="{37815DCB-B6B1-8D4C-8E44-6B57EF771537}" sibTransId="{9A29FD9B-D7D3-BB43-AD64-616C972A1D27}"/>
    <dgm:cxn modelId="{03B8E64E-EA79-BB48-A30A-D4676667B908}" srcId="{06CF6776-F6A4-3841-919C-0CECCDA0264C}" destId="{22BBC889-BD30-6B4D-81A3-89438DDE3434}" srcOrd="1" destOrd="0" parTransId="{A416CA89-9923-7A4A-A659-EC313A854C57}" sibTransId="{AB2D371B-D979-D74F-9754-9691D36A65FE}"/>
    <dgm:cxn modelId="{63342FC0-077C-274C-A0AD-ADEDB9786951}" srcId="{1E5E45E7-67A8-A94D-8EE5-BCCE7255F340}" destId="{F39D5E48-DBD0-7640-96C1-BD939D7DEA50}" srcOrd="2" destOrd="0" parTransId="{3F6F7EF8-D820-5240-AC3C-A5F8CDA82224}" sibTransId="{54440567-17A5-5842-9FD0-84DB72555175}"/>
    <dgm:cxn modelId="{FA9F016D-5BF7-C944-872C-3AA68A0C4454}" type="presOf" srcId="{F39D5E48-DBD0-7640-96C1-BD939D7DEA50}" destId="{03AA7FBD-6868-B441-A24E-F92686C72F3B}" srcOrd="0" destOrd="2" presId="urn:microsoft.com/office/officeart/2005/8/layout/hList1"/>
    <dgm:cxn modelId="{F87107CD-8219-424F-A025-B705AEEBC1B9}" type="presOf" srcId="{797F3A69-6A15-5545-870E-267CB49F7BF9}" destId="{03AA7FBD-6868-B441-A24E-F92686C72F3B}" srcOrd="0" destOrd="1" presId="urn:microsoft.com/office/officeart/2005/8/layout/hList1"/>
    <dgm:cxn modelId="{8DAE7FCE-D2B1-E545-93B6-9BEDF43FC7FD}" type="presOf" srcId="{06CF6776-F6A4-3841-919C-0CECCDA0264C}" destId="{2388C9F8-3FCE-E24D-B874-9483B94C6A1A}" srcOrd="0" destOrd="0" presId="urn:microsoft.com/office/officeart/2005/8/layout/hList1"/>
    <dgm:cxn modelId="{DC6E53BD-0404-1E48-9FBD-FC3CAA5FCBC0}" type="presOf" srcId="{1AB1258F-61F8-C94B-947F-98B2A54629E9}" destId="{D3D09F0C-BA9A-0440-8030-C54B245D8EEA}" srcOrd="0" destOrd="2" presId="urn:microsoft.com/office/officeart/2005/8/layout/hList1"/>
    <dgm:cxn modelId="{C711C46C-4862-F847-8DCD-8157B0ABB42C}" srcId="{06CF6776-F6A4-3841-919C-0CECCDA0264C}" destId="{1E5E45E7-67A8-A94D-8EE5-BCCE7255F340}" srcOrd="0" destOrd="0" parTransId="{141CF145-50AC-D446-8814-75B44F8024D1}" sibTransId="{BDC76C4F-5383-8E4E-ACDA-069A927A6712}"/>
    <dgm:cxn modelId="{23C58B1B-D3AA-C84E-9D2A-CA1AA85114B7}" type="presOf" srcId="{1E5E45E7-67A8-A94D-8EE5-BCCE7255F340}" destId="{56B9E5E8-C492-904E-B591-577173C0AD50}" srcOrd="0" destOrd="0" presId="urn:microsoft.com/office/officeart/2005/8/layout/hList1"/>
    <dgm:cxn modelId="{C719FC1A-74AD-0041-A3E7-B029636EF4FD}" type="presParOf" srcId="{2388C9F8-3FCE-E24D-B874-9483B94C6A1A}" destId="{5890E9E1-168D-F743-BCE5-0946C848FC3D}" srcOrd="0" destOrd="0" presId="urn:microsoft.com/office/officeart/2005/8/layout/hList1"/>
    <dgm:cxn modelId="{141E4235-E106-954E-A7A0-F98C8E4424CC}" type="presParOf" srcId="{5890E9E1-168D-F743-BCE5-0946C848FC3D}" destId="{56B9E5E8-C492-904E-B591-577173C0AD50}" srcOrd="0" destOrd="0" presId="urn:microsoft.com/office/officeart/2005/8/layout/hList1"/>
    <dgm:cxn modelId="{8CC5A85C-7945-354A-AC89-CC652D494450}" type="presParOf" srcId="{5890E9E1-168D-F743-BCE5-0946C848FC3D}" destId="{03AA7FBD-6868-B441-A24E-F92686C72F3B}" srcOrd="1" destOrd="0" presId="urn:microsoft.com/office/officeart/2005/8/layout/hList1"/>
    <dgm:cxn modelId="{000006D4-089D-2245-8AE1-59E90811D462}" type="presParOf" srcId="{2388C9F8-3FCE-E24D-B874-9483B94C6A1A}" destId="{7D258B73-85C9-8F40-9AC7-C48408C9B0C6}" srcOrd="1" destOrd="0" presId="urn:microsoft.com/office/officeart/2005/8/layout/hList1"/>
    <dgm:cxn modelId="{62CACCF6-C2C2-F247-A76B-337DA18799FB}" type="presParOf" srcId="{2388C9F8-3FCE-E24D-B874-9483B94C6A1A}" destId="{D18334DF-48A7-DE41-943E-8F202B4F9903}" srcOrd="2" destOrd="0" presId="urn:microsoft.com/office/officeart/2005/8/layout/hList1"/>
    <dgm:cxn modelId="{AD08D359-14E0-D74D-B202-18C8D7D594A0}" type="presParOf" srcId="{D18334DF-48A7-DE41-943E-8F202B4F9903}" destId="{8DCFE216-8529-CF4F-B893-F49BA184BA86}" srcOrd="0" destOrd="0" presId="urn:microsoft.com/office/officeart/2005/8/layout/hList1"/>
    <dgm:cxn modelId="{A74D34A3-B4CF-9248-A5D1-35F5EF80FA6A}" type="presParOf" srcId="{D18334DF-48A7-DE41-943E-8F202B4F9903}" destId="{D3D09F0C-BA9A-0440-8030-C54B245D8EEA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D12A2D7-555D-BC4C-9AC9-9C602749662A}" type="doc">
      <dgm:prSet loTypeId="urn:microsoft.com/office/officeart/2005/8/layout/hList1" loCatId="" qsTypeId="urn:microsoft.com/office/officeart/2005/8/quickstyle/simple4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B53BAEA9-305F-FF4B-B4CF-CB2DD072ACDB}">
      <dgm:prSet phldrT="[Text]"/>
      <dgm:spPr/>
      <dgm:t>
        <a:bodyPr/>
        <a:lstStyle/>
        <a:p>
          <a:r>
            <a:rPr lang="en-US" dirty="0" err="1" smtClean="0"/>
            <a:t>Cartes</a:t>
          </a:r>
          <a:r>
            <a:rPr lang="en-US" dirty="0" smtClean="0"/>
            <a:t> </a:t>
          </a:r>
          <a:r>
            <a:rPr lang="en-US" dirty="0" err="1" smtClean="0"/>
            <a:t>couleur</a:t>
          </a:r>
          <a:endParaRPr lang="en-US" dirty="0"/>
        </a:p>
      </dgm:t>
    </dgm:pt>
    <dgm:pt modelId="{12580D56-256E-8442-AD34-42B348CCD565}" type="parTrans" cxnId="{A9A1BC66-D134-4145-B2A7-0079BD2A0643}">
      <dgm:prSet/>
      <dgm:spPr/>
      <dgm:t>
        <a:bodyPr/>
        <a:lstStyle/>
        <a:p>
          <a:endParaRPr lang="en-US"/>
        </a:p>
      </dgm:t>
    </dgm:pt>
    <dgm:pt modelId="{E06A8783-1F64-C94E-937B-C74586ECED03}" type="sibTrans" cxnId="{A9A1BC66-D134-4145-B2A7-0079BD2A0643}">
      <dgm:prSet/>
      <dgm:spPr/>
      <dgm:t>
        <a:bodyPr/>
        <a:lstStyle/>
        <a:p>
          <a:endParaRPr lang="en-US"/>
        </a:p>
      </dgm:t>
    </dgm:pt>
    <dgm:pt modelId="{1A3A5D37-BC3C-A541-A101-62D7D00E7C5D}">
      <dgm:prSet phldrT="[Text]"/>
      <dgm:spPr/>
      <dgm:t>
        <a:bodyPr/>
        <a:lstStyle/>
        <a:p>
          <a:r>
            <a:rPr lang="en-US" dirty="0" err="1" smtClean="0">
              <a:solidFill>
                <a:schemeClr val="tx1"/>
              </a:solidFill>
            </a:rPr>
            <a:t>Préparation</a:t>
          </a:r>
          <a:r>
            <a:rPr lang="en-US" dirty="0" smtClean="0">
              <a:solidFill>
                <a:schemeClr val="tx1"/>
              </a:solidFill>
            </a:rPr>
            <a:t> </a:t>
          </a:r>
          <a:r>
            <a:rPr lang="en-US" dirty="0" err="1" smtClean="0">
              <a:solidFill>
                <a:schemeClr val="tx1"/>
              </a:solidFill>
            </a:rPr>
            <a:t>minime</a:t>
          </a:r>
          <a:r>
            <a:rPr lang="en-US" dirty="0" smtClean="0">
              <a:solidFill>
                <a:schemeClr val="tx1"/>
              </a:solidFill>
            </a:rPr>
            <a:t>: questions et </a:t>
          </a:r>
          <a:r>
            <a:rPr lang="en-US" dirty="0" err="1" smtClean="0">
              <a:solidFill>
                <a:schemeClr val="tx1"/>
              </a:solidFill>
            </a:rPr>
            <a:t>cartes</a:t>
          </a:r>
          <a:endParaRPr lang="en-US" dirty="0">
            <a:solidFill>
              <a:schemeClr val="tx1"/>
            </a:solidFill>
          </a:endParaRPr>
        </a:p>
      </dgm:t>
    </dgm:pt>
    <dgm:pt modelId="{67861F8A-86F3-5C49-8840-70497946BDB4}" type="parTrans" cxnId="{743CC618-2002-E941-A27F-DEC91A2904DF}">
      <dgm:prSet/>
      <dgm:spPr/>
      <dgm:t>
        <a:bodyPr/>
        <a:lstStyle/>
        <a:p>
          <a:endParaRPr lang="en-US"/>
        </a:p>
      </dgm:t>
    </dgm:pt>
    <dgm:pt modelId="{83E0DDE7-4005-5A48-90BB-B20B95A63924}" type="sibTrans" cxnId="{743CC618-2002-E941-A27F-DEC91A2904DF}">
      <dgm:prSet/>
      <dgm:spPr/>
      <dgm:t>
        <a:bodyPr/>
        <a:lstStyle/>
        <a:p>
          <a:endParaRPr lang="en-US"/>
        </a:p>
      </dgm:t>
    </dgm:pt>
    <dgm:pt modelId="{337C906C-8508-A646-AB88-106EDCF6888D}">
      <dgm:prSet phldrT="[Text]"/>
      <dgm:spPr/>
      <dgm:t>
        <a:bodyPr/>
        <a:lstStyle/>
        <a:p>
          <a:r>
            <a:rPr lang="en-US" dirty="0" err="1" smtClean="0">
              <a:solidFill>
                <a:schemeClr val="tx1"/>
              </a:solidFill>
            </a:rPr>
            <a:t>Utilisation</a:t>
          </a:r>
          <a:r>
            <a:rPr lang="en-US" dirty="0" smtClean="0">
              <a:solidFill>
                <a:schemeClr val="tx1"/>
              </a:solidFill>
            </a:rPr>
            <a:t> </a:t>
          </a:r>
          <a:r>
            <a:rPr lang="en-US" dirty="0" err="1" smtClean="0">
              <a:solidFill>
                <a:schemeClr val="tx1"/>
              </a:solidFill>
            </a:rPr>
            <a:t>spontanée</a:t>
          </a:r>
          <a:endParaRPr lang="en-US" dirty="0">
            <a:solidFill>
              <a:schemeClr val="tx1"/>
            </a:solidFill>
          </a:endParaRPr>
        </a:p>
      </dgm:t>
    </dgm:pt>
    <dgm:pt modelId="{BF698F0F-55FE-784F-99FC-D2FF81517649}" type="parTrans" cxnId="{E3E42187-97F8-D546-A072-0B802D8311D2}">
      <dgm:prSet/>
      <dgm:spPr/>
      <dgm:t>
        <a:bodyPr/>
        <a:lstStyle/>
        <a:p>
          <a:endParaRPr lang="en-US"/>
        </a:p>
      </dgm:t>
    </dgm:pt>
    <dgm:pt modelId="{8574536F-EACB-AD46-8179-D6B6D9A371D5}" type="sibTrans" cxnId="{E3E42187-97F8-D546-A072-0B802D8311D2}">
      <dgm:prSet/>
      <dgm:spPr/>
      <dgm:t>
        <a:bodyPr/>
        <a:lstStyle/>
        <a:p>
          <a:endParaRPr lang="en-US"/>
        </a:p>
      </dgm:t>
    </dgm:pt>
    <dgm:pt modelId="{5187C968-0E9C-FD45-B153-D9543FAB655E}">
      <dgm:prSet phldrT="[Text]"/>
      <dgm:spPr/>
      <dgm:t>
        <a:bodyPr/>
        <a:lstStyle/>
        <a:p>
          <a:r>
            <a:rPr lang="en-US" dirty="0" err="1" smtClean="0"/>
            <a:t>Socrative</a:t>
          </a:r>
          <a:endParaRPr lang="en-US" dirty="0"/>
        </a:p>
      </dgm:t>
    </dgm:pt>
    <dgm:pt modelId="{BDB9F22B-C734-7042-83CF-008BC8E3EA1A}" type="parTrans" cxnId="{8D1B73DA-9959-514F-89BF-1CBB9C8D8D94}">
      <dgm:prSet/>
      <dgm:spPr/>
      <dgm:t>
        <a:bodyPr/>
        <a:lstStyle/>
        <a:p>
          <a:endParaRPr lang="en-US"/>
        </a:p>
      </dgm:t>
    </dgm:pt>
    <dgm:pt modelId="{5C07534A-778E-7743-962D-E4162398771A}" type="sibTrans" cxnId="{8D1B73DA-9959-514F-89BF-1CBB9C8D8D94}">
      <dgm:prSet/>
      <dgm:spPr/>
      <dgm:t>
        <a:bodyPr/>
        <a:lstStyle/>
        <a:p>
          <a:endParaRPr lang="en-US"/>
        </a:p>
      </dgm:t>
    </dgm:pt>
    <dgm:pt modelId="{77B727BF-0E7A-AC48-A9AC-642BCE9B3F5E}">
      <dgm:prSet phldrT="[Text]"/>
      <dgm:spPr/>
      <dgm:t>
        <a:bodyPr/>
        <a:lstStyle/>
        <a:p>
          <a:r>
            <a:rPr lang="en-US" dirty="0" smtClean="0">
              <a:solidFill>
                <a:srgbClr val="000000"/>
              </a:solidFill>
            </a:rPr>
            <a:t>Questions </a:t>
          </a:r>
          <a:r>
            <a:rPr lang="en-US" dirty="0" err="1" smtClean="0">
              <a:solidFill>
                <a:srgbClr val="000000"/>
              </a:solidFill>
            </a:rPr>
            <a:t>à</a:t>
          </a:r>
          <a:r>
            <a:rPr lang="en-US" dirty="0" smtClean="0">
              <a:solidFill>
                <a:srgbClr val="000000"/>
              </a:solidFill>
            </a:rPr>
            <a:t> importer </a:t>
          </a:r>
          <a:r>
            <a:rPr lang="en-US" dirty="0" err="1" smtClean="0">
              <a:solidFill>
                <a:srgbClr val="000000"/>
              </a:solidFill>
            </a:rPr>
            <a:t>dans</a:t>
          </a:r>
          <a:r>
            <a:rPr lang="en-US" dirty="0" smtClean="0">
              <a:solidFill>
                <a:srgbClr val="000000"/>
              </a:solidFill>
            </a:rPr>
            <a:t> le </a:t>
          </a:r>
          <a:r>
            <a:rPr lang="en-US" dirty="0" err="1" smtClean="0">
              <a:solidFill>
                <a:srgbClr val="000000"/>
              </a:solidFill>
            </a:rPr>
            <a:t>système</a:t>
          </a:r>
          <a:endParaRPr lang="en-US" dirty="0">
            <a:solidFill>
              <a:srgbClr val="000000"/>
            </a:solidFill>
          </a:endParaRPr>
        </a:p>
      </dgm:t>
    </dgm:pt>
    <dgm:pt modelId="{47CC9F3D-FA18-8041-9C50-31332A92C3C1}" type="parTrans" cxnId="{CF3DD39D-2DAB-4142-B2B6-29D1912CE0BB}">
      <dgm:prSet/>
      <dgm:spPr/>
      <dgm:t>
        <a:bodyPr/>
        <a:lstStyle/>
        <a:p>
          <a:endParaRPr lang="en-US"/>
        </a:p>
      </dgm:t>
    </dgm:pt>
    <dgm:pt modelId="{D3E4DE03-E065-2C49-9BE1-9A90EE82C27A}" type="sibTrans" cxnId="{CF3DD39D-2DAB-4142-B2B6-29D1912CE0BB}">
      <dgm:prSet/>
      <dgm:spPr/>
      <dgm:t>
        <a:bodyPr/>
        <a:lstStyle/>
        <a:p>
          <a:endParaRPr lang="en-US"/>
        </a:p>
      </dgm:t>
    </dgm:pt>
    <dgm:pt modelId="{05AB48C8-B6CF-2645-9DF0-020F263C69FC}">
      <dgm:prSet phldrT="[Text]"/>
      <dgm:spPr/>
      <dgm:t>
        <a:bodyPr/>
        <a:lstStyle/>
        <a:p>
          <a:r>
            <a:rPr lang="en-US" dirty="0" smtClean="0">
              <a:solidFill>
                <a:srgbClr val="F7901E"/>
              </a:solidFill>
            </a:rPr>
            <a:t>Plus </a:t>
          </a:r>
          <a:r>
            <a:rPr lang="en-US" dirty="0" err="1" smtClean="0">
              <a:solidFill>
                <a:srgbClr val="F7901E"/>
              </a:solidFill>
            </a:rPr>
            <a:t>grande</a:t>
          </a:r>
          <a:r>
            <a:rPr lang="en-US" dirty="0" smtClean="0">
              <a:solidFill>
                <a:srgbClr val="F7901E"/>
              </a:solidFill>
            </a:rPr>
            <a:t> </a:t>
          </a:r>
          <a:r>
            <a:rPr lang="en-US" dirty="0" err="1" smtClean="0">
              <a:solidFill>
                <a:srgbClr val="F7901E"/>
              </a:solidFill>
            </a:rPr>
            <a:t>variété</a:t>
          </a:r>
          <a:r>
            <a:rPr lang="en-US" dirty="0" smtClean="0">
              <a:solidFill>
                <a:srgbClr val="F7901E"/>
              </a:solidFill>
            </a:rPr>
            <a:t> de types de questions</a:t>
          </a:r>
          <a:endParaRPr lang="en-US" dirty="0">
            <a:solidFill>
              <a:srgbClr val="F7901E"/>
            </a:solidFill>
          </a:endParaRPr>
        </a:p>
      </dgm:t>
    </dgm:pt>
    <dgm:pt modelId="{61677AD0-4F66-AD41-AD50-6F0CB1663FFB}" type="parTrans" cxnId="{DDB14DCB-1561-FB44-B7F8-9CA1E641B4EB}">
      <dgm:prSet/>
      <dgm:spPr/>
      <dgm:t>
        <a:bodyPr/>
        <a:lstStyle/>
        <a:p>
          <a:endParaRPr lang="en-US"/>
        </a:p>
      </dgm:t>
    </dgm:pt>
    <dgm:pt modelId="{C7812617-CAD9-0642-B111-C5F33339E146}" type="sibTrans" cxnId="{DDB14DCB-1561-FB44-B7F8-9CA1E641B4EB}">
      <dgm:prSet/>
      <dgm:spPr/>
      <dgm:t>
        <a:bodyPr/>
        <a:lstStyle/>
        <a:p>
          <a:endParaRPr lang="en-US"/>
        </a:p>
      </dgm:t>
    </dgm:pt>
    <dgm:pt modelId="{98006666-80CA-1745-A4E4-804489908A3E}">
      <dgm:prSet phldrT="[Text]"/>
      <dgm:spPr/>
      <dgm:t>
        <a:bodyPr/>
        <a:lstStyle/>
        <a:p>
          <a:r>
            <a:rPr lang="en-US" dirty="0" err="1" smtClean="0"/>
            <a:t>Utilisation</a:t>
          </a:r>
          <a:r>
            <a:rPr lang="en-US" dirty="0" smtClean="0"/>
            <a:t> </a:t>
          </a:r>
          <a:r>
            <a:rPr lang="en-US" dirty="0" err="1" smtClean="0"/>
            <a:t>à</a:t>
          </a:r>
          <a:r>
            <a:rPr lang="en-US" dirty="0" smtClean="0"/>
            <a:t> divers moment du </a:t>
          </a:r>
          <a:r>
            <a:rPr lang="en-US" dirty="0" err="1" smtClean="0"/>
            <a:t>cours</a:t>
          </a:r>
          <a:endParaRPr lang="en-US" dirty="0"/>
        </a:p>
      </dgm:t>
    </dgm:pt>
    <dgm:pt modelId="{D73F49EF-2118-E842-B0F1-1161F252CB80}" type="parTrans" cxnId="{65DD0046-DC0F-CF47-8F04-3B743F6872AF}">
      <dgm:prSet/>
      <dgm:spPr/>
      <dgm:t>
        <a:bodyPr/>
        <a:lstStyle/>
        <a:p>
          <a:endParaRPr lang="en-US"/>
        </a:p>
      </dgm:t>
    </dgm:pt>
    <dgm:pt modelId="{E86D97D0-52C9-DC47-871E-FEFF5A6C5EDE}" type="sibTrans" cxnId="{65DD0046-DC0F-CF47-8F04-3B743F6872AF}">
      <dgm:prSet/>
      <dgm:spPr/>
      <dgm:t>
        <a:bodyPr/>
        <a:lstStyle/>
        <a:p>
          <a:endParaRPr lang="en-US"/>
        </a:p>
      </dgm:t>
    </dgm:pt>
    <dgm:pt modelId="{D5CF7E55-44EE-6544-A88E-750FF3E5E9A5}">
      <dgm:prSet phldrT="[Text]"/>
      <dgm:spPr/>
      <dgm:t>
        <a:bodyPr/>
        <a:lstStyle/>
        <a:p>
          <a:endParaRPr lang="en-US" dirty="0"/>
        </a:p>
      </dgm:t>
    </dgm:pt>
    <dgm:pt modelId="{737CCA8B-3C5C-5244-97D6-9A7ED1950610}" type="parTrans" cxnId="{B45693C7-1255-E845-9F67-B99B24A3AA7C}">
      <dgm:prSet/>
      <dgm:spPr/>
      <dgm:t>
        <a:bodyPr/>
        <a:lstStyle/>
        <a:p>
          <a:endParaRPr lang="en-US"/>
        </a:p>
      </dgm:t>
    </dgm:pt>
    <dgm:pt modelId="{CD24F978-070C-684E-BA36-B236EDDF9C1C}" type="sibTrans" cxnId="{B45693C7-1255-E845-9F67-B99B24A3AA7C}">
      <dgm:prSet/>
      <dgm:spPr/>
      <dgm:t>
        <a:bodyPr/>
        <a:lstStyle/>
        <a:p>
          <a:endParaRPr lang="en-US"/>
        </a:p>
      </dgm:t>
    </dgm:pt>
    <dgm:pt modelId="{02874518-E921-AB43-AA25-4D566970D43B}">
      <dgm:prSet phldrT="[Text]"/>
      <dgm:spPr/>
      <dgm:t>
        <a:bodyPr/>
        <a:lstStyle/>
        <a:p>
          <a:r>
            <a:rPr lang="en-US" dirty="0" err="1" smtClean="0">
              <a:solidFill>
                <a:srgbClr val="F7901E"/>
              </a:solidFill>
            </a:rPr>
            <a:t>Seulement</a:t>
          </a:r>
          <a:r>
            <a:rPr lang="en-US" dirty="0" smtClean="0">
              <a:solidFill>
                <a:srgbClr val="F7901E"/>
              </a:solidFill>
            </a:rPr>
            <a:t> sous </a:t>
          </a:r>
          <a:r>
            <a:rPr lang="en-US" dirty="0" err="1" smtClean="0">
              <a:solidFill>
                <a:srgbClr val="F7901E"/>
              </a:solidFill>
            </a:rPr>
            <a:t>forme</a:t>
          </a:r>
          <a:r>
            <a:rPr lang="en-US" dirty="0" smtClean="0">
              <a:solidFill>
                <a:srgbClr val="F7901E"/>
              </a:solidFill>
            </a:rPr>
            <a:t> de QCM</a:t>
          </a:r>
          <a:endParaRPr lang="en-US" dirty="0">
            <a:solidFill>
              <a:srgbClr val="F7901E"/>
            </a:solidFill>
          </a:endParaRPr>
        </a:p>
      </dgm:t>
    </dgm:pt>
    <dgm:pt modelId="{7C91D3C6-3FA4-B847-8D1F-55BA605135A7}" type="parTrans" cxnId="{144AB936-6841-DF44-A49A-DA64CD1C35A0}">
      <dgm:prSet/>
      <dgm:spPr/>
      <dgm:t>
        <a:bodyPr/>
        <a:lstStyle/>
        <a:p>
          <a:endParaRPr lang="en-US"/>
        </a:p>
      </dgm:t>
    </dgm:pt>
    <dgm:pt modelId="{5E16BAE3-E272-224D-AFDC-535EFE62C3CC}" type="sibTrans" cxnId="{144AB936-6841-DF44-A49A-DA64CD1C35A0}">
      <dgm:prSet/>
      <dgm:spPr/>
      <dgm:t>
        <a:bodyPr/>
        <a:lstStyle/>
        <a:p>
          <a:endParaRPr lang="en-US"/>
        </a:p>
      </dgm:t>
    </dgm:pt>
    <dgm:pt modelId="{F3BB62F7-4211-6648-A7B8-004CC2E39448}">
      <dgm:prSet phldrT="[Text]"/>
      <dgm:spPr/>
      <dgm:t>
        <a:bodyPr/>
        <a:lstStyle/>
        <a:p>
          <a:r>
            <a:rPr lang="en-US" dirty="0" err="1" smtClean="0"/>
            <a:t>Utilisation</a:t>
          </a:r>
          <a:r>
            <a:rPr lang="en-US" dirty="0" smtClean="0"/>
            <a:t> plus </a:t>
          </a:r>
          <a:r>
            <a:rPr lang="en-US" dirty="0" err="1" smtClean="0"/>
            <a:t>contrôlée</a:t>
          </a:r>
          <a:endParaRPr lang="en-US" dirty="0"/>
        </a:p>
      </dgm:t>
    </dgm:pt>
    <dgm:pt modelId="{8BB510C4-FC46-6244-984D-6D8E00129635}" type="parTrans" cxnId="{D4D8D6E3-4F9F-E542-AA91-EAAC2DD3C7AC}">
      <dgm:prSet/>
      <dgm:spPr/>
      <dgm:t>
        <a:bodyPr/>
        <a:lstStyle/>
        <a:p>
          <a:endParaRPr lang="en-US"/>
        </a:p>
      </dgm:t>
    </dgm:pt>
    <dgm:pt modelId="{A9D85DC6-7D19-2646-B6A8-AD0DC97E48DD}" type="sibTrans" cxnId="{D4D8D6E3-4F9F-E542-AA91-EAAC2DD3C7AC}">
      <dgm:prSet/>
      <dgm:spPr/>
      <dgm:t>
        <a:bodyPr/>
        <a:lstStyle/>
        <a:p>
          <a:endParaRPr lang="en-US"/>
        </a:p>
      </dgm:t>
    </dgm:pt>
    <dgm:pt modelId="{A35618B9-170A-D742-AAB4-0D46A661969D}">
      <dgm:prSet phldrT="[Text]"/>
      <dgm:spPr/>
      <dgm:t>
        <a:bodyPr/>
        <a:lstStyle/>
        <a:p>
          <a:r>
            <a:rPr lang="en-US" dirty="0" smtClean="0"/>
            <a:t>Plus de temps de </a:t>
          </a:r>
          <a:r>
            <a:rPr lang="en-US" dirty="0" err="1" smtClean="0"/>
            <a:t>préparation</a:t>
          </a:r>
          <a:endParaRPr lang="en-US" dirty="0"/>
        </a:p>
      </dgm:t>
    </dgm:pt>
    <dgm:pt modelId="{BFDC31DC-64CA-7045-A974-C0CBCB8550EE}" type="parTrans" cxnId="{B502651B-CFF9-8548-A274-7DC16325C397}">
      <dgm:prSet/>
      <dgm:spPr/>
      <dgm:t>
        <a:bodyPr/>
        <a:lstStyle/>
        <a:p>
          <a:endParaRPr lang="en-US"/>
        </a:p>
      </dgm:t>
    </dgm:pt>
    <dgm:pt modelId="{C1C48BFB-993D-394F-8CE1-66C13AD3FA16}" type="sibTrans" cxnId="{B502651B-CFF9-8548-A274-7DC16325C397}">
      <dgm:prSet/>
      <dgm:spPr/>
      <dgm:t>
        <a:bodyPr/>
        <a:lstStyle/>
        <a:p>
          <a:endParaRPr lang="en-US"/>
        </a:p>
      </dgm:t>
    </dgm:pt>
    <dgm:pt modelId="{4AD5AE7C-018A-F74D-ABBA-7542BE9C2996}" type="pres">
      <dgm:prSet presAssocID="{BD12A2D7-555D-BC4C-9AC9-9C602749662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BE"/>
        </a:p>
      </dgm:t>
    </dgm:pt>
    <dgm:pt modelId="{E5D441F7-30B0-F147-8E1B-3F66279A9FF7}" type="pres">
      <dgm:prSet presAssocID="{B53BAEA9-305F-FF4B-B4CF-CB2DD072ACDB}" presName="composite" presStyleCnt="0"/>
      <dgm:spPr/>
    </dgm:pt>
    <dgm:pt modelId="{20C50BD1-89F5-6042-B666-5B63300AA0F4}" type="pres">
      <dgm:prSet presAssocID="{B53BAEA9-305F-FF4B-B4CF-CB2DD072ACDB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3210A0-CFCD-9349-9E3C-48E7978464DB}" type="pres">
      <dgm:prSet presAssocID="{B53BAEA9-305F-FF4B-B4CF-CB2DD072ACDB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9D808DB-95C8-CE43-AB02-9563F174C08E}" type="pres">
      <dgm:prSet presAssocID="{E06A8783-1F64-C94E-937B-C74586ECED03}" presName="space" presStyleCnt="0"/>
      <dgm:spPr/>
    </dgm:pt>
    <dgm:pt modelId="{84092C32-1227-9344-B017-D786BBA1787F}" type="pres">
      <dgm:prSet presAssocID="{5187C968-0E9C-FD45-B153-D9543FAB655E}" presName="composite" presStyleCnt="0"/>
      <dgm:spPr/>
    </dgm:pt>
    <dgm:pt modelId="{2241CD94-8B36-2D4D-AA85-74DAC51B047E}" type="pres">
      <dgm:prSet presAssocID="{5187C968-0E9C-FD45-B153-D9543FAB655E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A9097A1-8D4E-1944-B0E3-9B90789F0705}" type="pres">
      <dgm:prSet presAssocID="{5187C968-0E9C-FD45-B153-D9543FAB655E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D1B73DA-9959-514F-89BF-1CBB9C8D8D94}" srcId="{BD12A2D7-555D-BC4C-9AC9-9C602749662A}" destId="{5187C968-0E9C-FD45-B153-D9543FAB655E}" srcOrd="1" destOrd="0" parTransId="{BDB9F22B-C734-7042-83CF-008BC8E3EA1A}" sibTransId="{5C07534A-778E-7743-962D-E4162398771A}"/>
    <dgm:cxn modelId="{CF3DD39D-2DAB-4142-B2B6-29D1912CE0BB}" srcId="{5187C968-0E9C-FD45-B153-D9543FAB655E}" destId="{77B727BF-0E7A-AC48-A9AC-642BCE9B3F5E}" srcOrd="0" destOrd="0" parTransId="{47CC9F3D-FA18-8041-9C50-31332A92C3C1}" sibTransId="{D3E4DE03-E065-2C49-9BE1-9A90EE82C27A}"/>
    <dgm:cxn modelId="{DD53EC3C-4F06-3D47-A42A-7D5C5B3A75BC}" type="presOf" srcId="{B53BAEA9-305F-FF4B-B4CF-CB2DD072ACDB}" destId="{20C50BD1-89F5-6042-B666-5B63300AA0F4}" srcOrd="0" destOrd="0" presId="urn:microsoft.com/office/officeart/2005/8/layout/hList1"/>
    <dgm:cxn modelId="{D41916B8-EFC6-F14D-B9B4-6DF98CA3A657}" type="presOf" srcId="{5187C968-0E9C-FD45-B153-D9543FAB655E}" destId="{2241CD94-8B36-2D4D-AA85-74DAC51B047E}" srcOrd="0" destOrd="0" presId="urn:microsoft.com/office/officeart/2005/8/layout/hList1"/>
    <dgm:cxn modelId="{B51E7CCE-8C83-1D49-AD77-77839A2C1867}" type="presOf" srcId="{77B727BF-0E7A-AC48-A9AC-642BCE9B3F5E}" destId="{1A9097A1-8D4E-1944-B0E3-9B90789F0705}" srcOrd="0" destOrd="0" presId="urn:microsoft.com/office/officeart/2005/8/layout/hList1"/>
    <dgm:cxn modelId="{A9A1BC66-D134-4145-B2A7-0079BD2A0643}" srcId="{BD12A2D7-555D-BC4C-9AC9-9C602749662A}" destId="{B53BAEA9-305F-FF4B-B4CF-CB2DD072ACDB}" srcOrd="0" destOrd="0" parTransId="{12580D56-256E-8442-AD34-42B348CCD565}" sibTransId="{E06A8783-1F64-C94E-937B-C74586ECED03}"/>
    <dgm:cxn modelId="{1C3C7B45-5ED3-1D45-B877-729834E976FB}" type="presOf" srcId="{05AB48C8-B6CF-2645-9DF0-020F263C69FC}" destId="{1A9097A1-8D4E-1944-B0E3-9B90789F0705}" srcOrd="0" destOrd="3" presId="urn:microsoft.com/office/officeart/2005/8/layout/hList1"/>
    <dgm:cxn modelId="{B45693C7-1255-E845-9F67-B99B24A3AA7C}" srcId="{5187C968-0E9C-FD45-B153-D9543FAB655E}" destId="{D5CF7E55-44EE-6544-A88E-750FF3E5E9A5}" srcOrd="4" destOrd="0" parTransId="{737CCA8B-3C5C-5244-97D6-9A7ED1950610}" sibTransId="{CD24F978-070C-684E-BA36-B236EDDF9C1C}"/>
    <dgm:cxn modelId="{743CC618-2002-E941-A27F-DEC91A2904DF}" srcId="{B53BAEA9-305F-FF4B-B4CF-CB2DD072ACDB}" destId="{1A3A5D37-BC3C-A541-A101-62D7D00E7C5D}" srcOrd="0" destOrd="0" parTransId="{67861F8A-86F3-5C49-8840-70497946BDB4}" sibTransId="{83E0DDE7-4005-5A48-90BB-B20B95A63924}"/>
    <dgm:cxn modelId="{B3E89C0F-5DF4-A846-89BC-B19C9EF3BDF4}" type="presOf" srcId="{02874518-E921-AB43-AA25-4D566970D43B}" destId="{073210A0-CFCD-9349-9E3C-48E7978464DB}" srcOrd="0" destOrd="3" presId="urn:microsoft.com/office/officeart/2005/8/layout/hList1"/>
    <dgm:cxn modelId="{65DD0046-DC0F-CF47-8F04-3B743F6872AF}" srcId="{B53BAEA9-305F-FF4B-B4CF-CB2DD072ACDB}" destId="{98006666-80CA-1745-A4E4-804489908A3E}" srcOrd="2" destOrd="0" parTransId="{D73F49EF-2118-E842-B0F1-1161F252CB80}" sibTransId="{E86D97D0-52C9-DC47-871E-FEFF5A6C5EDE}"/>
    <dgm:cxn modelId="{17ACF1D3-0903-E947-97CA-B4FA25E1C099}" type="presOf" srcId="{1A3A5D37-BC3C-A541-A101-62D7D00E7C5D}" destId="{073210A0-CFCD-9349-9E3C-48E7978464DB}" srcOrd="0" destOrd="0" presId="urn:microsoft.com/office/officeart/2005/8/layout/hList1"/>
    <dgm:cxn modelId="{B502651B-CFF9-8548-A274-7DC16325C397}" srcId="{5187C968-0E9C-FD45-B153-D9543FAB655E}" destId="{A35618B9-170A-D742-AAB4-0D46A661969D}" srcOrd="2" destOrd="0" parTransId="{BFDC31DC-64CA-7045-A974-C0CBCB8550EE}" sibTransId="{C1C48BFB-993D-394F-8CE1-66C13AD3FA16}"/>
    <dgm:cxn modelId="{DDB14DCB-1561-FB44-B7F8-9CA1E641B4EB}" srcId="{5187C968-0E9C-FD45-B153-D9543FAB655E}" destId="{05AB48C8-B6CF-2645-9DF0-020F263C69FC}" srcOrd="3" destOrd="0" parTransId="{61677AD0-4F66-AD41-AD50-6F0CB1663FFB}" sibTransId="{C7812617-CAD9-0642-B111-C5F33339E146}"/>
    <dgm:cxn modelId="{E3E42187-97F8-D546-A072-0B802D8311D2}" srcId="{B53BAEA9-305F-FF4B-B4CF-CB2DD072ACDB}" destId="{337C906C-8508-A646-AB88-106EDCF6888D}" srcOrd="1" destOrd="0" parTransId="{BF698F0F-55FE-784F-99FC-D2FF81517649}" sibTransId="{8574536F-EACB-AD46-8179-D6B6D9A371D5}"/>
    <dgm:cxn modelId="{7C7ACC78-AF84-7A4E-80E0-A7F95D62B142}" type="presOf" srcId="{F3BB62F7-4211-6648-A7B8-004CC2E39448}" destId="{1A9097A1-8D4E-1944-B0E3-9B90789F0705}" srcOrd="0" destOrd="1" presId="urn:microsoft.com/office/officeart/2005/8/layout/hList1"/>
    <dgm:cxn modelId="{7E6D4C94-BAE8-864A-9B0E-FBDC7A3BDECF}" type="presOf" srcId="{D5CF7E55-44EE-6544-A88E-750FF3E5E9A5}" destId="{1A9097A1-8D4E-1944-B0E3-9B90789F0705}" srcOrd="0" destOrd="4" presId="urn:microsoft.com/office/officeart/2005/8/layout/hList1"/>
    <dgm:cxn modelId="{27EEF303-4CFD-B243-AF08-1350FFACB91E}" type="presOf" srcId="{337C906C-8508-A646-AB88-106EDCF6888D}" destId="{073210A0-CFCD-9349-9E3C-48E7978464DB}" srcOrd="0" destOrd="1" presId="urn:microsoft.com/office/officeart/2005/8/layout/hList1"/>
    <dgm:cxn modelId="{593FAE3F-B16B-6140-A157-AB6138D687D9}" type="presOf" srcId="{BD12A2D7-555D-BC4C-9AC9-9C602749662A}" destId="{4AD5AE7C-018A-F74D-ABBA-7542BE9C2996}" srcOrd="0" destOrd="0" presId="urn:microsoft.com/office/officeart/2005/8/layout/hList1"/>
    <dgm:cxn modelId="{4764C753-124A-324F-BA31-EC983F27F2DD}" type="presOf" srcId="{98006666-80CA-1745-A4E4-804489908A3E}" destId="{073210A0-CFCD-9349-9E3C-48E7978464DB}" srcOrd="0" destOrd="2" presId="urn:microsoft.com/office/officeart/2005/8/layout/hList1"/>
    <dgm:cxn modelId="{144AB936-6841-DF44-A49A-DA64CD1C35A0}" srcId="{B53BAEA9-305F-FF4B-B4CF-CB2DD072ACDB}" destId="{02874518-E921-AB43-AA25-4D566970D43B}" srcOrd="3" destOrd="0" parTransId="{7C91D3C6-3FA4-B847-8D1F-55BA605135A7}" sibTransId="{5E16BAE3-E272-224D-AFDC-535EFE62C3CC}"/>
    <dgm:cxn modelId="{D4D8D6E3-4F9F-E542-AA91-EAAC2DD3C7AC}" srcId="{5187C968-0E9C-FD45-B153-D9543FAB655E}" destId="{F3BB62F7-4211-6648-A7B8-004CC2E39448}" srcOrd="1" destOrd="0" parTransId="{8BB510C4-FC46-6244-984D-6D8E00129635}" sibTransId="{A9D85DC6-7D19-2646-B6A8-AD0DC97E48DD}"/>
    <dgm:cxn modelId="{4772A02C-5835-2946-B506-1F9531334B0F}" type="presOf" srcId="{A35618B9-170A-D742-AAB4-0D46A661969D}" destId="{1A9097A1-8D4E-1944-B0E3-9B90789F0705}" srcOrd="0" destOrd="2" presId="urn:microsoft.com/office/officeart/2005/8/layout/hList1"/>
    <dgm:cxn modelId="{A181AFC8-9C40-A34B-A670-E409B550C4F3}" type="presParOf" srcId="{4AD5AE7C-018A-F74D-ABBA-7542BE9C2996}" destId="{E5D441F7-30B0-F147-8E1B-3F66279A9FF7}" srcOrd="0" destOrd="0" presId="urn:microsoft.com/office/officeart/2005/8/layout/hList1"/>
    <dgm:cxn modelId="{29650560-EE08-134D-9EA7-9E34C8D61F80}" type="presParOf" srcId="{E5D441F7-30B0-F147-8E1B-3F66279A9FF7}" destId="{20C50BD1-89F5-6042-B666-5B63300AA0F4}" srcOrd="0" destOrd="0" presId="urn:microsoft.com/office/officeart/2005/8/layout/hList1"/>
    <dgm:cxn modelId="{423FB5B4-859C-7944-B120-B40231C08F39}" type="presParOf" srcId="{E5D441F7-30B0-F147-8E1B-3F66279A9FF7}" destId="{073210A0-CFCD-9349-9E3C-48E7978464DB}" srcOrd="1" destOrd="0" presId="urn:microsoft.com/office/officeart/2005/8/layout/hList1"/>
    <dgm:cxn modelId="{86203D92-445D-0D41-B327-DB753E7106A3}" type="presParOf" srcId="{4AD5AE7C-018A-F74D-ABBA-7542BE9C2996}" destId="{29D808DB-95C8-CE43-AB02-9563F174C08E}" srcOrd="1" destOrd="0" presId="urn:microsoft.com/office/officeart/2005/8/layout/hList1"/>
    <dgm:cxn modelId="{AD79B8C9-E7D6-AD4C-905F-898116CE5D3C}" type="presParOf" srcId="{4AD5AE7C-018A-F74D-ABBA-7542BE9C2996}" destId="{84092C32-1227-9344-B017-D786BBA1787F}" srcOrd="2" destOrd="0" presId="urn:microsoft.com/office/officeart/2005/8/layout/hList1"/>
    <dgm:cxn modelId="{7BE1DF3C-1354-CB41-BA36-7DDE3AC1257A}" type="presParOf" srcId="{84092C32-1227-9344-B017-D786BBA1787F}" destId="{2241CD94-8B36-2D4D-AA85-74DAC51B047E}" srcOrd="0" destOrd="0" presId="urn:microsoft.com/office/officeart/2005/8/layout/hList1"/>
    <dgm:cxn modelId="{AE275B08-0EBB-E547-8FA8-6CE42F325258}" type="presParOf" srcId="{84092C32-1227-9344-B017-D786BBA1787F}" destId="{1A9097A1-8D4E-1944-B0E3-9B90789F0705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F7B3C1-6E63-394E-9258-CF93092E4C08}">
      <dsp:nvSpPr>
        <dsp:cNvPr id="0" name=""/>
        <dsp:cNvSpPr/>
      </dsp:nvSpPr>
      <dsp:spPr>
        <a:xfrm>
          <a:off x="824937" y="-29714"/>
          <a:ext cx="5277785" cy="5277785"/>
        </a:xfrm>
        <a:prstGeom prst="circularArrow">
          <a:avLst>
            <a:gd name="adj1" fmla="val 5544"/>
            <a:gd name="adj2" fmla="val 330680"/>
            <a:gd name="adj3" fmla="val 13793700"/>
            <a:gd name="adj4" fmla="val 17375156"/>
            <a:gd name="adj5" fmla="val 5757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0AA0C9A-9242-F24D-B39A-B4D71AC05D5A}">
      <dsp:nvSpPr>
        <dsp:cNvPr id="0" name=""/>
        <dsp:cNvSpPr/>
      </dsp:nvSpPr>
      <dsp:spPr>
        <a:xfrm>
          <a:off x="2237620" y="2283"/>
          <a:ext cx="2452419" cy="1226209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Participation active</a:t>
          </a:r>
          <a:endParaRPr lang="en-US" sz="2800" kern="1200" dirty="0"/>
        </a:p>
      </dsp:txBody>
      <dsp:txXfrm>
        <a:off x="2297479" y="62142"/>
        <a:ext cx="2332701" cy="1106491"/>
      </dsp:txXfrm>
    </dsp:sp>
    <dsp:sp modelId="{3452DBA8-83C6-AE4B-8B31-D6BAA208ABCC}">
      <dsp:nvSpPr>
        <dsp:cNvPr id="0" name=""/>
        <dsp:cNvSpPr/>
      </dsp:nvSpPr>
      <dsp:spPr>
        <a:xfrm>
          <a:off x="4378120" y="1557448"/>
          <a:ext cx="2452419" cy="1226209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err="1" smtClean="0"/>
            <a:t>Petits</a:t>
          </a:r>
          <a:r>
            <a:rPr lang="en-US" sz="2800" kern="1200" dirty="0" smtClean="0"/>
            <a:t> </a:t>
          </a:r>
          <a:r>
            <a:rPr lang="en-US" sz="2800" kern="1200" dirty="0" err="1" smtClean="0"/>
            <a:t>groupes</a:t>
          </a:r>
          <a:endParaRPr lang="en-US" sz="2800" kern="1200" dirty="0"/>
        </a:p>
      </dsp:txBody>
      <dsp:txXfrm>
        <a:off x="4437979" y="1617307"/>
        <a:ext cx="2332701" cy="1106491"/>
      </dsp:txXfrm>
    </dsp:sp>
    <dsp:sp modelId="{41DB044D-9E34-C547-981B-C15B348BA81C}">
      <dsp:nvSpPr>
        <dsp:cNvPr id="0" name=""/>
        <dsp:cNvSpPr/>
      </dsp:nvSpPr>
      <dsp:spPr>
        <a:xfrm>
          <a:off x="4179910" y="3488779"/>
          <a:ext cx="2452419" cy="1226209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Questions </a:t>
          </a:r>
          <a:r>
            <a:rPr lang="en-US" sz="2800" kern="1200" dirty="0" err="1" smtClean="0"/>
            <a:t>ouvertes</a:t>
          </a:r>
          <a:endParaRPr lang="en-US" sz="2800" kern="1200" dirty="0"/>
        </a:p>
      </dsp:txBody>
      <dsp:txXfrm>
        <a:off x="4239769" y="3548638"/>
        <a:ext cx="2332701" cy="1106491"/>
      </dsp:txXfrm>
    </dsp:sp>
    <dsp:sp modelId="{5914F275-2390-E642-BBB7-77F6C740AB97}">
      <dsp:nvSpPr>
        <dsp:cNvPr id="0" name=""/>
        <dsp:cNvSpPr/>
      </dsp:nvSpPr>
      <dsp:spPr>
        <a:xfrm>
          <a:off x="364151" y="3419951"/>
          <a:ext cx="2452419" cy="1226209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err="1" smtClean="0"/>
            <a:t>Grands</a:t>
          </a:r>
          <a:r>
            <a:rPr lang="en-US" sz="2800" kern="1200" dirty="0" smtClean="0"/>
            <a:t> </a:t>
          </a:r>
          <a:r>
            <a:rPr lang="en-US" sz="2800" kern="1200" dirty="0" err="1" smtClean="0"/>
            <a:t>groupes</a:t>
          </a:r>
          <a:endParaRPr lang="en-US" sz="2800" kern="1200" dirty="0"/>
        </a:p>
      </dsp:txBody>
      <dsp:txXfrm>
        <a:off x="424010" y="3479810"/>
        <a:ext cx="2332701" cy="1106491"/>
      </dsp:txXfrm>
    </dsp:sp>
    <dsp:sp modelId="{36E282EB-AF4D-5E42-8686-00179052EA85}">
      <dsp:nvSpPr>
        <dsp:cNvPr id="0" name=""/>
        <dsp:cNvSpPr/>
      </dsp:nvSpPr>
      <dsp:spPr>
        <a:xfrm>
          <a:off x="97121" y="1557448"/>
          <a:ext cx="2452419" cy="1226209"/>
        </a:xfrm>
        <a:prstGeom prst="round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QCM</a:t>
          </a:r>
          <a:endParaRPr lang="en-US" sz="2800" kern="1200" dirty="0"/>
        </a:p>
      </dsp:txBody>
      <dsp:txXfrm>
        <a:off x="156980" y="1617307"/>
        <a:ext cx="2332701" cy="110649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7EBBF6-07B8-DF4D-A73A-181C15268B7E}">
      <dsp:nvSpPr>
        <dsp:cNvPr id="0" name=""/>
        <dsp:cNvSpPr/>
      </dsp:nvSpPr>
      <dsp:spPr>
        <a:xfrm>
          <a:off x="0" y="0"/>
          <a:ext cx="6876415" cy="148414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Vote </a:t>
          </a:r>
          <a:r>
            <a:rPr lang="en-US" sz="2300" kern="1200" dirty="0" err="1" smtClean="0"/>
            <a:t>à</a:t>
          </a:r>
          <a:r>
            <a:rPr lang="en-US" sz="2300" kern="1200" dirty="0" smtClean="0"/>
            <a:t> main </a:t>
          </a:r>
          <a:r>
            <a:rPr lang="en-US" sz="2300" kern="1200" dirty="0" err="1" smtClean="0"/>
            <a:t>levée</a:t>
          </a:r>
          <a:endParaRPr lang="en-US" sz="2300" kern="1200" dirty="0"/>
        </a:p>
      </dsp:txBody>
      <dsp:txXfrm>
        <a:off x="43469" y="43469"/>
        <a:ext cx="5274908" cy="1397206"/>
      </dsp:txXfrm>
    </dsp:sp>
    <dsp:sp modelId="{ABE9F3D8-1234-D545-9A49-15DD5D266981}">
      <dsp:nvSpPr>
        <dsp:cNvPr id="0" name=""/>
        <dsp:cNvSpPr/>
      </dsp:nvSpPr>
      <dsp:spPr>
        <a:xfrm>
          <a:off x="606742" y="1731501"/>
          <a:ext cx="6876415" cy="148414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Carte </a:t>
          </a:r>
          <a:r>
            <a:rPr lang="en-US" sz="2300" kern="1200" dirty="0" err="1" smtClean="0"/>
            <a:t>couleur</a:t>
          </a:r>
          <a:endParaRPr lang="en-US" sz="2300" kern="1200" dirty="0" smtClean="0"/>
        </a:p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1 </a:t>
          </a:r>
          <a:r>
            <a:rPr lang="en-US" sz="2300" kern="1200" dirty="0" err="1" smtClean="0"/>
            <a:t>couleur</a:t>
          </a:r>
          <a:r>
            <a:rPr lang="en-US" sz="2300" kern="1200" dirty="0" smtClean="0"/>
            <a:t> par </a:t>
          </a:r>
          <a:r>
            <a:rPr lang="en-US" sz="2300" kern="1200" dirty="0" err="1" smtClean="0"/>
            <a:t>réponse</a:t>
          </a:r>
          <a:endParaRPr lang="en-US" sz="2300" kern="1200" dirty="0" smtClean="0"/>
        </a:p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Low-tech</a:t>
          </a:r>
          <a:endParaRPr lang="en-US" sz="2300" kern="1200" dirty="0"/>
        </a:p>
      </dsp:txBody>
      <dsp:txXfrm>
        <a:off x="650211" y="1774970"/>
        <a:ext cx="5218041" cy="1397206"/>
      </dsp:txXfrm>
    </dsp:sp>
    <dsp:sp modelId="{5132E00E-A98B-5146-986B-9E24631B2140}">
      <dsp:nvSpPr>
        <dsp:cNvPr id="0" name=""/>
        <dsp:cNvSpPr/>
      </dsp:nvSpPr>
      <dsp:spPr>
        <a:xfrm>
          <a:off x="1213485" y="3463003"/>
          <a:ext cx="6876415" cy="148414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err="1" smtClean="0"/>
            <a:t>Socrative.com</a:t>
          </a:r>
          <a:endParaRPr lang="en-US" sz="2300" kern="1200" dirty="0" smtClean="0"/>
        </a:p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High-tech</a:t>
          </a:r>
          <a:endParaRPr lang="en-US" sz="2300" kern="1200" dirty="0"/>
        </a:p>
      </dsp:txBody>
      <dsp:txXfrm>
        <a:off x="1256954" y="3506472"/>
        <a:ext cx="5218041" cy="1397206"/>
      </dsp:txXfrm>
    </dsp:sp>
    <dsp:sp modelId="{F86C5D0A-BFC1-434A-A542-2847962EB3CE}">
      <dsp:nvSpPr>
        <dsp:cNvPr id="0" name=""/>
        <dsp:cNvSpPr/>
      </dsp:nvSpPr>
      <dsp:spPr>
        <a:xfrm>
          <a:off x="5911721" y="1125476"/>
          <a:ext cx="964693" cy="964693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600" kern="1200"/>
        </a:p>
      </dsp:txBody>
      <dsp:txXfrm>
        <a:off x="6128777" y="1125476"/>
        <a:ext cx="530581" cy="725931"/>
      </dsp:txXfrm>
    </dsp:sp>
    <dsp:sp modelId="{47CA0F16-76C9-CB49-AB64-8E36F4020113}">
      <dsp:nvSpPr>
        <dsp:cNvPr id="0" name=""/>
        <dsp:cNvSpPr/>
      </dsp:nvSpPr>
      <dsp:spPr>
        <a:xfrm>
          <a:off x="6518464" y="2847083"/>
          <a:ext cx="964693" cy="964693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600" kern="1200"/>
        </a:p>
      </dsp:txBody>
      <dsp:txXfrm>
        <a:off x="6735520" y="2847083"/>
        <a:ext cx="530581" cy="72593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B9E5E8-C492-904E-B591-577173C0AD50}">
      <dsp:nvSpPr>
        <dsp:cNvPr id="0" name=""/>
        <dsp:cNvSpPr/>
      </dsp:nvSpPr>
      <dsp:spPr>
        <a:xfrm>
          <a:off x="36" y="229166"/>
          <a:ext cx="3530952" cy="748800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05664" rIns="184912" bIns="105664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err="1" smtClean="0"/>
            <a:t>Cartes</a:t>
          </a:r>
          <a:r>
            <a:rPr lang="en-US" sz="2600" kern="1200" dirty="0" smtClean="0"/>
            <a:t> </a:t>
          </a:r>
          <a:r>
            <a:rPr lang="en-US" sz="2600" kern="1200" dirty="0" err="1" smtClean="0"/>
            <a:t>couleur</a:t>
          </a:r>
          <a:endParaRPr lang="en-US" sz="2600" kern="1200" dirty="0"/>
        </a:p>
      </dsp:txBody>
      <dsp:txXfrm>
        <a:off x="36" y="229166"/>
        <a:ext cx="3530952" cy="748800"/>
      </dsp:txXfrm>
    </dsp:sp>
    <dsp:sp modelId="{03AA7FBD-6868-B441-A24E-F92686C72F3B}">
      <dsp:nvSpPr>
        <dsp:cNvPr id="0" name=""/>
        <dsp:cNvSpPr/>
      </dsp:nvSpPr>
      <dsp:spPr>
        <a:xfrm>
          <a:off x="36" y="977966"/>
          <a:ext cx="3530952" cy="4079241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8684" tIns="138684" rIns="184912" bIns="208026" numCol="1" spcCol="1270" anchor="t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600" kern="1200" dirty="0" smtClean="0"/>
            <a:t>Participation de </a:t>
          </a:r>
          <a:r>
            <a:rPr lang="en-US" sz="2600" kern="1200" dirty="0" err="1" smtClean="0"/>
            <a:t>tous</a:t>
          </a:r>
          <a:r>
            <a:rPr lang="en-US" sz="2600" kern="1200" dirty="0" smtClean="0"/>
            <a:t> les </a:t>
          </a:r>
          <a:r>
            <a:rPr lang="en-US" sz="2600" kern="1200" dirty="0" err="1" smtClean="0"/>
            <a:t>étudiants</a:t>
          </a:r>
          <a:endParaRPr lang="en-US" sz="2600" kern="1200" dirty="0"/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600" kern="1200" dirty="0" smtClean="0"/>
            <a:t>Dimension </a:t>
          </a:r>
          <a:r>
            <a:rPr lang="en-US" sz="2600" kern="1200" dirty="0" err="1" smtClean="0"/>
            <a:t>ludique</a:t>
          </a:r>
          <a:endParaRPr lang="en-US" sz="2600" kern="1200" dirty="0"/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600" kern="1200" dirty="0" err="1" smtClean="0">
              <a:solidFill>
                <a:schemeClr val="accent5"/>
              </a:solidFill>
            </a:rPr>
            <a:t>Résultats</a:t>
          </a:r>
          <a:r>
            <a:rPr lang="en-US" sz="2600" kern="1200" dirty="0" smtClean="0">
              <a:solidFill>
                <a:schemeClr val="accent5"/>
              </a:solidFill>
            </a:rPr>
            <a:t> </a:t>
          </a:r>
          <a:r>
            <a:rPr lang="en-US" sz="2600" kern="1200" dirty="0" err="1" smtClean="0">
              <a:solidFill>
                <a:schemeClr val="accent5"/>
              </a:solidFill>
            </a:rPr>
            <a:t>approximatifs</a:t>
          </a:r>
          <a:endParaRPr lang="en-US" sz="2600" kern="1200" dirty="0">
            <a:solidFill>
              <a:schemeClr val="accent5"/>
            </a:solidFill>
          </a:endParaRPr>
        </a:p>
      </dsp:txBody>
      <dsp:txXfrm>
        <a:off x="36" y="977966"/>
        <a:ext cx="3530952" cy="4079241"/>
      </dsp:txXfrm>
    </dsp:sp>
    <dsp:sp modelId="{8DCFE216-8529-CF4F-B893-F49BA184BA86}">
      <dsp:nvSpPr>
        <dsp:cNvPr id="0" name=""/>
        <dsp:cNvSpPr/>
      </dsp:nvSpPr>
      <dsp:spPr>
        <a:xfrm>
          <a:off x="4025323" y="229166"/>
          <a:ext cx="3530952" cy="748800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05664" rIns="184912" bIns="105664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err="1" smtClean="0"/>
            <a:t>Socrative</a:t>
          </a:r>
          <a:endParaRPr lang="en-US" sz="2600" kern="1200" dirty="0"/>
        </a:p>
      </dsp:txBody>
      <dsp:txXfrm>
        <a:off x="4025323" y="229166"/>
        <a:ext cx="3530952" cy="748800"/>
      </dsp:txXfrm>
    </dsp:sp>
    <dsp:sp modelId="{D3D09F0C-BA9A-0440-8030-C54B245D8EEA}">
      <dsp:nvSpPr>
        <dsp:cNvPr id="0" name=""/>
        <dsp:cNvSpPr/>
      </dsp:nvSpPr>
      <dsp:spPr>
        <a:xfrm>
          <a:off x="4025323" y="977966"/>
          <a:ext cx="3530952" cy="4079241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8684" tIns="138684" rIns="184912" bIns="208026" numCol="1" spcCol="1270" anchor="t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600" kern="1200" dirty="0" smtClean="0"/>
            <a:t>Participation de </a:t>
          </a:r>
          <a:r>
            <a:rPr lang="en-US" sz="2600" kern="1200" dirty="0" err="1" smtClean="0"/>
            <a:t>tous</a:t>
          </a:r>
          <a:r>
            <a:rPr lang="en-US" sz="2600" kern="1200" dirty="0" smtClean="0"/>
            <a:t> les </a:t>
          </a:r>
          <a:r>
            <a:rPr lang="en-US" sz="2600" kern="1200" dirty="0" err="1" smtClean="0"/>
            <a:t>étudiants</a:t>
          </a:r>
          <a:endParaRPr lang="en-US" sz="2600" kern="1200" dirty="0"/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600" kern="1200" dirty="0" smtClean="0"/>
            <a:t>Dimension </a:t>
          </a:r>
          <a:r>
            <a:rPr lang="en-US" sz="2600" kern="1200" dirty="0" err="1" smtClean="0"/>
            <a:t>ludique</a:t>
          </a:r>
          <a:endParaRPr lang="en-US" sz="2600" kern="1200" dirty="0"/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600" kern="1200" dirty="0" err="1" smtClean="0">
              <a:solidFill>
                <a:srgbClr val="F7901E"/>
              </a:solidFill>
            </a:rPr>
            <a:t>Résultats</a:t>
          </a:r>
          <a:r>
            <a:rPr lang="en-US" sz="2600" kern="1200" dirty="0" smtClean="0">
              <a:solidFill>
                <a:srgbClr val="F7901E"/>
              </a:solidFill>
            </a:rPr>
            <a:t> </a:t>
          </a:r>
          <a:r>
            <a:rPr lang="en-US" sz="2600" kern="1200" dirty="0" err="1" smtClean="0">
              <a:solidFill>
                <a:srgbClr val="F7901E"/>
              </a:solidFill>
            </a:rPr>
            <a:t>instantanés</a:t>
          </a:r>
          <a:r>
            <a:rPr lang="en-US" sz="2600" kern="1200" dirty="0" smtClean="0">
              <a:solidFill>
                <a:srgbClr val="F7901E"/>
              </a:solidFill>
            </a:rPr>
            <a:t> et précis (</a:t>
          </a:r>
          <a:r>
            <a:rPr lang="en-US" sz="2600" kern="1200" dirty="0" err="1" smtClean="0">
              <a:solidFill>
                <a:srgbClr val="F7901E"/>
              </a:solidFill>
            </a:rPr>
            <a:t>feuille</a:t>
          </a:r>
          <a:r>
            <a:rPr lang="en-US" sz="2600" kern="1200" dirty="0" smtClean="0">
              <a:solidFill>
                <a:srgbClr val="F7901E"/>
              </a:solidFill>
            </a:rPr>
            <a:t> </a:t>
          </a:r>
          <a:r>
            <a:rPr lang="en-US" sz="2600" kern="1200" dirty="0" err="1" smtClean="0">
              <a:solidFill>
                <a:srgbClr val="F7901E"/>
              </a:solidFill>
            </a:rPr>
            <a:t>Excell</a:t>
          </a:r>
          <a:r>
            <a:rPr lang="en-US" sz="2600" kern="1200" dirty="0" smtClean="0">
              <a:solidFill>
                <a:srgbClr val="F7901E"/>
              </a:solidFill>
            </a:rPr>
            <a:t>)</a:t>
          </a:r>
          <a:endParaRPr lang="en-US" sz="2600" kern="1200" dirty="0">
            <a:solidFill>
              <a:srgbClr val="F7901E"/>
            </a:solidFill>
          </a:endParaRPr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600" kern="1200" dirty="0" err="1" smtClean="0">
              <a:solidFill>
                <a:srgbClr val="F7901E"/>
              </a:solidFill>
            </a:rPr>
            <a:t>Utilisation</a:t>
          </a:r>
          <a:r>
            <a:rPr lang="en-US" sz="2600" kern="1200" dirty="0" smtClean="0">
              <a:solidFill>
                <a:srgbClr val="F7901E"/>
              </a:solidFill>
            </a:rPr>
            <a:t> des </a:t>
          </a:r>
          <a:r>
            <a:rPr lang="en-US" sz="2600" kern="1200" dirty="0" err="1" smtClean="0">
              <a:solidFill>
                <a:srgbClr val="F7901E"/>
              </a:solidFill>
            </a:rPr>
            <a:t>résultat</a:t>
          </a:r>
          <a:r>
            <a:rPr lang="en-US" sz="2600" kern="1200" dirty="0" smtClean="0">
              <a:solidFill>
                <a:srgbClr val="F7901E"/>
              </a:solidFill>
            </a:rPr>
            <a:t> pour </a:t>
          </a:r>
          <a:r>
            <a:rPr lang="en-US" sz="2600" kern="1200" dirty="0" err="1" smtClean="0">
              <a:solidFill>
                <a:srgbClr val="F7901E"/>
              </a:solidFill>
            </a:rPr>
            <a:t>autre</a:t>
          </a:r>
          <a:r>
            <a:rPr lang="en-US" sz="2600" kern="1200" dirty="0" smtClean="0">
              <a:solidFill>
                <a:srgbClr val="F7901E"/>
              </a:solidFill>
            </a:rPr>
            <a:t> </a:t>
          </a:r>
          <a:r>
            <a:rPr lang="en-US" sz="2600" kern="1200" dirty="0" err="1" smtClean="0">
              <a:solidFill>
                <a:srgbClr val="F7901E"/>
              </a:solidFill>
            </a:rPr>
            <a:t>activité</a:t>
          </a:r>
          <a:endParaRPr lang="en-US" sz="2600" kern="1200" dirty="0">
            <a:solidFill>
              <a:srgbClr val="F7901E"/>
            </a:solidFill>
          </a:endParaRPr>
        </a:p>
      </dsp:txBody>
      <dsp:txXfrm>
        <a:off x="4025323" y="977966"/>
        <a:ext cx="3530952" cy="407924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C50BD1-89F5-6042-B666-5B63300AA0F4}">
      <dsp:nvSpPr>
        <dsp:cNvPr id="0" name=""/>
        <dsp:cNvSpPr/>
      </dsp:nvSpPr>
      <dsp:spPr>
        <a:xfrm>
          <a:off x="37" y="1290"/>
          <a:ext cx="3613738" cy="777600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09728" rIns="192024" bIns="109728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err="1" smtClean="0"/>
            <a:t>Cartes</a:t>
          </a:r>
          <a:r>
            <a:rPr lang="en-US" sz="2700" kern="1200" dirty="0" smtClean="0"/>
            <a:t> </a:t>
          </a:r>
          <a:r>
            <a:rPr lang="en-US" sz="2700" kern="1200" dirty="0" err="1" smtClean="0"/>
            <a:t>couleur</a:t>
          </a:r>
          <a:endParaRPr lang="en-US" sz="2700" kern="1200" dirty="0"/>
        </a:p>
      </dsp:txBody>
      <dsp:txXfrm>
        <a:off x="37" y="1290"/>
        <a:ext cx="3613738" cy="777600"/>
      </dsp:txXfrm>
    </dsp:sp>
    <dsp:sp modelId="{073210A0-CFCD-9349-9E3C-48E7978464DB}">
      <dsp:nvSpPr>
        <dsp:cNvPr id="0" name=""/>
        <dsp:cNvSpPr/>
      </dsp:nvSpPr>
      <dsp:spPr>
        <a:xfrm>
          <a:off x="37" y="778890"/>
          <a:ext cx="3613738" cy="4697038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4018" tIns="144018" rIns="192024" bIns="216027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700" kern="1200" dirty="0" err="1" smtClean="0">
              <a:solidFill>
                <a:schemeClr val="tx1"/>
              </a:solidFill>
            </a:rPr>
            <a:t>Préparation</a:t>
          </a:r>
          <a:r>
            <a:rPr lang="en-US" sz="2700" kern="1200" dirty="0" smtClean="0">
              <a:solidFill>
                <a:schemeClr val="tx1"/>
              </a:solidFill>
            </a:rPr>
            <a:t> </a:t>
          </a:r>
          <a:r>
            <a:rPr lang="en-US" sz="2700" kern="1200" dirty="0" err="1" smtClean="0">
              <a:solidFill>
                <a:schemeClr val="tx1"/>
              </a:solidFill>
            </a:rPr>
            <a:t>minime</a:t>
          </a:r>
          <a:r>
            <a:rPr lang="en-US" sz="2700" kern="1200" dirty="0" smtClean="0">
              <a:solidFill>
                <a:schemeClr val="tx1"/>
              </a:solidFill>
            </a:rPr>
            <a:t>: questions et </a:t>
          </a:r>
          <a:r>
            <a:rPr lang="en-US" sz="2700" kern="1200" dirty="0" err="1" smtClean="0">
              <a:solidFill>
                <a:schemeClr val="tx1"/>
              </a:solidFill>
            </a:rPr>
            <a:t>cartes</a:t>
          </a:r>
          <a:endParaRPr lang="en-US" sz="2700" kern="1200" dirty="0">
            <a:solidFill>
              <a:schemeClr val="tx1"/>
            </a:solidFill>
          </a:endParaRPr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700" kern="1200" dirty="0" err="1" smtClean="0">
              <a:solidFill>
                <a:schemeClr val="tx1"/>
              </a:solidFill>
            </a:rPr>
            <a:t>Utilisation</a:t>
          </a:r>
          <a:r>
            <a:rPr lang="en-US" sz="2700" kern="1200" dirty="0" smtClean="0">
              <a:solidFill>
                <a:schemeClr val="tx1"/>
              </a:solidFill>
            </a:rPr>
            <a:t> </a:t>
          </a:r>
          <a:r>
            <a:rPr lang="en-US" sz="2700" kern="1200" dirty="0" err="1" smtClean="0">
              <a:solidFill>
                <a:schemeClr val="tx1"/>
              </a:solidFill>
            </a:rPr>
            <a:t>spontanée</a:t>
          </a:r>
          <a:endParaRPr lang="en-US" sz="2700" kern="1200" dirty="0">
            <a:solidFill>
              <a:schemeClr val="tx1"/>
            </a:solidFill>
          </a:endParaRPr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700" kern="1200" dirty="0" err="1" smtClean="0"/>
            <a:t>Utilisation</a:t>
          </a:r>
          <a:r>
            <a:rPr lang="en-US" sz="2700" kern="1200" dirty="0" smtClean="0"/>
            <a:t> </a:t>
          </a:r>
          <a:r>
            <a:rPr lang="en-US" sz="2700" kern="1200" dirty="0" err="1" smtClean="0"/>
            <a:t>à</a:t>
          </a:r>
          <a:r>
            <a:rPr lang="en-US" sz="2700" kern="1200" dirty="0" smtClean="0"/>
            <a:t> divers moment du </a:t>
          </a:r>
          <a:r>
            <a:rPr lang="en-US" sz="2700" kern="1200" dirty="0" err="1" smtClean="0"/>
            <a:t>cours</a:t>
          </a:r>
          <a:endParaRPr lang="en-US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700" kern="1200" dirty="0" err="1" smtClean="0">
              <a:solidFill>
                <a:srgbClr val="F7901E"/>
              </a:solidFill>
            </a:rPr>
            <a:t>Seulement</a:t>
          </a:r>
          <a:r>
            <a:rPr lang="en-US" sz="2700" kern="1200" dirty="0" smtClean="0">
              <a:solidFill>
                <a:srgbClr val="F7901E"/>
              </a:solidFill>
            </a:rPr>
            <a:t> sous </a:t>
          </a:r>
          <a:r>
            <a:rPr lang="en-US" sz="2700" kern="1200" dirty="0" err="1" smtClean="0">
              <a:solidFill>
                <a:srgbClr val="F7901E"/>
              </a:solidFill>
            </a:rPr>
            <a:t>forme</a:t>
          </a:r>
          <a:r>
            <a:rPr lang="en-US" sz="2700" kern="1200" dirty="0" smtClean="0">
              <a:solidFill>
                <a:srgbClr val="F7901E"/>
              </a:solidFill>
            </a:rPr>
            <a:t> de QCM</a:t>
          </a:r>
          <a:endParaRPr lang="en-US" sz="2700" kern="1200" dirty="0">
            <a:solidFill>
              <a:srgbClr val="F7901E"/>
            </a:solidFill>
          </a:endParaRPr>
        </a:p>
      </dsp:txBody>
      <dsp:txXfrm>
        <a:off x="37" y="778890"/>
        <a:ext cx="3613738" cy="4697038"/>
      </dsp:txXfrm>
    </dsp:sp>
    <dsp:sp modelId="{2241CD94-8B36-2D4D-AA85-74DAC51B047E}">
      <dsp:nvSpPr>
        <dsp:cNvPr id="0" name=""/>
        <dsp:cNvSpPr/>
      </dsp:nvSpPr>
      <dsp:spPr>
        <a:xfrm>
          <a:off x="4119699" y="1290"/>
          <a:ext cx="3613738" cy="777600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09728" rIns="192024" bIns="109728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err="1" smtClean="0"/>
            <a:t>Socrative</a:t>
          </a:r>
          <a:endParaRPr lang="en-US" sz="2700" kern="1200" dirty="0"/>
        </a:p>
      </dsp:txBody>
      <dsp:txXfrm>
        <a:off x="4119699" y="1290"/>
        <a:ext cx="3613738" cy="777600"/>
      </dsp:txXfrm>
    </dsp:sp>
    <dsp:sp modelId="{1A9097A1-8D4E-1944-B0E3-9B90789F0705}">
      <dsp:nvSpPr>
        <dsp:cNvPr id="0" name=""/>
        <dsp:cNvSpPr/>
      </dsp:nvSpPr>
      <dsp:spPr>
        <a:xfrm>
          <a:off x="4119699" y="778890"/>
          <a:ext cx="3613738" cy="4697038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4018" tIns="144018" rIns="192024" bIns="216027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700" kern="1200" dirty="0" smtClean="0">
              <a:solidFill>
                <a:srgbClr val="000000"/>
              </a:solidFill>
            </a:rPr>
            <a:t>Questions </a:t>
          </a:r>
          <a:r>
            <a:rPr lang="en-US" sz="2700" kern="1200" dirty="0" err="1" smtClean="0">
              <a:solidFill>
                <a:srgbClr val="000000"/>
              </a:solidFill>
            </a:rPr>
            <a:t>à</a:t>
          </a:r>
          <a:r>
            <a:rPr lang="en-US" sz="2700" kern="1200" dirty="0" smtClean="0">
              <a:solidFill>
                <a:srgbClr val="000000"/>
              </a:solidFill>
            </a:rPr>
            <a:t> importer </a:t>
          </a:r>
          <a:r>
            <a:rPr lang="en-US" sz="2700" kern="1200" dirty="0" err="1" smtClean="0">
              <a:solidFill>
                <a:srgbClr val="000000"/>
              </a:solidFill>
            </a:rPr>
            <a:t>dans</a:t>
          </a:r>
          <a:r>
            <a:rPr lang="en-US" sz="2700" kern="1200" dirty="0" smtClean="0">
              <a:solidFill>
                <a:srgbClr val="000000"/>
              </a:solidFill>
            </a:rPr>
            <a:t> le </a:t>
          </a:r>
          <a:r>
            <a:rPr lang="en-US" sz="2700" kern="1200" dirty="0" err="1" smtClean="0">
              <a:solidFill>
                <a:srgbClr val="000000"/>
              </a:solidFill>
            </a:rPr>
            <a:t>système</a:t>
          </a:r>
          <a:endParaRPr lang="en-US" sz="2700" kern="1200" dirty="0">
            <a:solidFill>
              <a:srgbClr val="000000"/>
            </a:solidFill>
          </a:endParaRPr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700" kern="1200" dirty="0" err="1" smtClean="0"/>
            <a:t>Utilisation</a:t>
          </a:r>
          <a:r>
            <a:rPr lang="en-US" sz="2700" kern="1200" dirty="0" smtClean="0"/>
            <a:t> plus </a:t>
          </a:r>
          <a:r>
            <a:rPr lang="en-US" sz="2700" kern="1200" dirty="0" err="1" smtClean="0"/>
            <a:t>contrôlée</a:t>
          </a:r>
          <a:endParaRPr lang="en-US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700" kern="1200" dirty="0" smtClean="0"/>
            <a:t>Plus de temps de </a:t>
          </a:r>
          <a:r>
            <a:rPr lang="en-US" sz="2700" kern="1200" dirty="0" err="1" smtClean="0"/>
            <a:t>préparation</a:t>
          </a:r>
          <a:endParaRPr lang="en-US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700" kern="1200" dirty="0" smtClean="0">
              <a:solidFill>
                <a:srgbClr val="F7901E"/>
              </a:solidFill>
            </a:rPr>
            <a:t>Plus </a:t>
          </a:r>
          <a:r>
            <a:rPr lang="en-US" sz="2700" kern="1200" dirty="0" err="1" smtClean="0">
              <a:solidFill>
                <a:srgbClr val="F7901E"/>
              </a:solidFill>
            </a:rPr>
            <a:t>grande</a:t>
          </a:r>
          <a:r>
            <a:rPr lang="en-US" sz="2700" kern="1200" dirty="0" smtClean="0">
              <a:solidFill>
                <a:srgbClr val="F7901E"/>
              </a:solidFill>
            </a:rPr>
            <a:t> </a:t>
          </a:r>
          <a:r>
            <a:rPr lang="en-US" sz="2700" kern="1200" dirty="0" err="1" smtClean="0">
              <a:solidFill>
                <a:srgbClr val="F7901E"/>
              </a:solidFill>
            </a:rPr>
            <a:t>variété</a:t>
          </a:r>
          <a:r>
            <a:rPr lang="en-US" sz="2700" kern="1200" dirty="0" smtClean="0">
              <a:solidFill>
                <a:srgbClr val="F7901E"/>
              </a:solidFill>
            </a:rPr>
            <a:t> de types de questions</a:t>
          </a:r>
          <a:endParaRPr lang="en-US" sz="2700" kern="1200" dirty="0">
            <a:solidFill>
              <a:srgbClr val="F7901E"/>
            </a:solidFill>
          </a:endParaRPr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700" kern="1200" dirty="0"/>
        </a:p>
      </dsp:txBody>
      <dsp:txXfrm>
        <a:off x="4119699" y="778890"/>
        <a:ext cx="3613738" cy="469703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1C8C3-6361-814A-9D23-3F2F8A8C86FF}" type="datetimeFigureOut">
              <a:rPr lang="en-US" smtClean="0"/>
              <a:t>12/9/2014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0915C3-7437-C747-849C-573272C53C3A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15210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Peu</a:t>
            </a:r>
            <a:r>
              <a:rPr lang="en-US" dirty="0" smtClean="0"/>
              <a:t> </a:t>
            </a:r>
            <a:r>
              <a:rPr lang="en-US" dirty="0" err="1" smtClean="0"/>
              <a:t>d’étudiants</a:t>
            </a:r>
            <a:r>
              <a:rPr lang="en-US" dirty="0" smtClean="0"/>
              <a:t> </a:t>
            </a:r>
            <a:r>
              <a:rPr lang="en-US" dirty="0" err="1" smtClean="0"/>
              <a:t>participent</a:t>
            </a:r>
            <a:r>
              <a:rPr lang="en-US" dirty="0" smtClean="0"/>
              <a:t> de </a:t>
            </a:r>
            <a:r>
              <a:rPr lang="en-US" dirty="0" err="1" smtClean="0"/>
              <a:t>manière</a:t>
            </a:r>
            <a:r>
              <a:rPr lang="en-US" dirty="0" smtClean="0"/>
              <a:t> </a:t>
            </a:r>
            <a:r>
              <a:rPr lang="en-US" dirty="0" err="1" smtClean="0"/>
              <a:t>spontanée</a:t>
            </a:r>
            <a:endParaRPr lang="en-US" dirty="0" smtClean="0"/>
          </a:p>
          <a:p>
            <a:r>
              <a:rPr lang="en-US" dirty="0" err="1" smtClean="0"/>
              <a:t>Problème</a:t>
            </a:r>
            <a:r>
              <a:rPr lang="en-US" dirty="0" smtClean="0"/>
              <a:t> pour les </a:t>
            </a:r>
            <a:r>
              <a:rPr lang="en-US" dirty="0" err="1" smtClean="0"/>
              <a:t>grands</a:t>
            </a:r>
            <a:r>
              <a:rPr lang="en-US" dirty="0" smtClean="0"/>
              <a:t> </a:t>
            </a:r>
            <a:r>
              <a:rPr lang="en-US" dirty="0" err="1" smtClean="0"/>
              <a:t>groupes</a:t>
            </a:r>
            <a:endParaRPr lang="en-US" dirty="0" smtClean="0"/>
          </a:p>
          <a:p>
            <a:r>
              <a:rPr lang="en-US" dirty="0" smtClean="0"/>
              <a:t>Questionnaire </a:t>
            </a:r>
            <a:r>
              <a:rPr lang="en-US" dirty="0" err="1" smtClean="0"/>
              <a:t>à</a:t>
            </a:r>
            <a:r>
              <a:rPr lang="en-US" dirty="0" smtClean="0"/>
              <a:t> </a:t>
            </a:r>
            <a:r>
              <a:rPr lang="en-US" dirty="0" err="1" smtClean="0"/>
              <a:t>choix</a:t>
            </a:r>
            <a:r>
              <a:rPr lang="en-US" dirty="0" smtClean="0"/>
              <a:t> multiple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0915C3-7437-C747-849C-573272C53C3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3652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Tablettes</a:t>
            </a:r>
            <a:r>
              <a:rPr lang="en-US" dirty="0" smtClean="0"/>
              <a:t>, smartphones et PC</a:t>
            </a:r>
          </a:p>
          <a:p>
            <a:r>
              <a:rPr lang="en-US" dirty="0" smtClean="0"/>
              <a:t>Se</a:t>
            </a:r>
            <a:r>
              <a:rPr lang="en-US" baseline="0" dirty="0" smtClean="0"/>
              <a:t> connecter avec son room number</a:t>
            </a:r>
          </a:p>
          <a:p>
            <a:r>
              <a:rPr lang="en-US" baseline="0" dirty="0" smtClean="0"/>
              <a:t>Les </a:t>
            </a:r>
            <a:r>
              <a:rPr lang="en-US" baseline="0" dirty="0" err="1" smtClean="0"/>
              <a:t>étudiants</a:t>
            </a:r>
            <a:r>
              <a:rPr lang="en-US" baseline="0" dirty="0" smtClean="0"/>
              <a:t> se </a:t>
            </a:r>
            <a:r>
              <a:rPr lang="en-US" baseline="0" dirty="0" err="1" smtClean="0"/>
              <a:t>connectent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directement</a:t>
            </a:r>
            <a:r>
              <a:rPr lang="en-US" baseline="0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0915C3-7437-C747-849C-573272C53C3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9738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Réponses</a:t>
            </a:r>
            <a:r>
              <a:rPr lang="en-US" dirty="0" smtClean="0"/>
              <a:t> </a:t>
            </a:r>
            <a:r>
              <a:rPr lang="en-US" dirty="0" err="1" smtClean="0"/>
              <a:t>visibles</a:t>
            </a:r>
            <a:r>
              <a:rPr lang="en-US" dirty="0" smtClean="0"/>
              <a:t> en direct: qui et quoi?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0915C3-7437-C747-849C-573272C53C3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777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Résultats</a:t>
            </a:r>
            <a:r>
              <a:rPr lang="en-US" dirty="0" smtClean="0"/>
              <a:t> </a:t>
            </a:r>
            <a:r>
              <a:rPr lang="en-US" dirty="0" err="1" smtClean="0"/>
              <a:t>accessibles</a:t>
            </a:r>
            <a:r>
              <a:rPr lang="en-US" baseline="0" dirty="0" smtClean="0"/>
              <a:t> en direct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0915C3-7437-C747-849C-573272C53C3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3890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nl-BE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D728701E-CAF4-4159-9B3E-41C86DFFA30D}" type="datetimeFigureOut">
              <a:rPr lang="en-US" smtClean="0"/>
              <a:t>12/9/2014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624388" y="228600"/>
            <a:ext cx="2057400" cy="203911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12/9/2014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‹N°›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7"/>
          </p:nvPr>
        </p:nvSpPr>
        <p:spPr>
          <a:xfrm>
            <a:off x="502920" y="1985963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dirty="0"/>
          </a:p>
        </p:txBody>
      </p:sp>
      <p:sp>
        <p:nvSpPr>
          <p:cNvPr id="14" name="Content Placeholder 2"/>
          <p:cNvSpPr>
            <a:spLocks noGrp="1"/>
          </p:cNvSpPr>
          <p:nvPr>
            <p:ph sz="half" idx="18"/>
          </p:nvPr>
        </p:nvSpPr>
        <p:spPr>
          <a:xfrm>
            <a:off x="502920" y="4164965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dirty="0"/>
          </a:p>
        </p:txBody>
      </p:sp>
      <p:sp>
        <p:nvSpPr>
          <p:cNvPr id="16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TextBox 7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12/9/2014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12/9/2014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3451225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5" y="2571750"/>
            <a:ext cx="3255264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nl-BE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8775" y="273050"/>
            <a:ext cx="4597399" cy="585311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3" y="3733800"/>
            <a:ext cx="3255264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D728701E-CAF4-4159-9B3E-41C86DFFA30D}" type="datetimeFigureOut">
              <a:rPr lang="en-US" smtClean="0"/>
              <a:t>12/9/2014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59305" y="6423585"/>
            <a:ext cx="331694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9404" y="3124200"/>
            <a:ext cx="3898272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nl-BE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6" y="228600"/>
            <a:ext cx="3460658" cy="63452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BE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9404" y="3995737"/>
            <a:ext cx="3898272" cy="2147888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D728701E-CAF4-4159-9B3E-41C86DFFA30D}" type="datetimeFigureOut">
              <a:rPr lang="en-US" smtClean="0"/>
              <a:t>12/9/2014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‹N°›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990110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505" y="4424082"/>
            <a:ext cx="6191157" cy="83371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nl-BE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28600"/>
            <a:ext cx="637838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BE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6505" y="5257799"/>
            <a:ext cx="6191157" cy="885825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12/9/2014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‹N°›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327212" y="4632792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4" y="228600"/>
            <a:ext cx="6387167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6181611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nl-BE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6179566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212262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728701E-CAF4-4159-9B3E-41C86DFFA30D}" type="datetimeFigureOut">
              <a:rPr lang="en-US" smtClean="0"/>
              <a:t>12/9/2014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46481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‹N°›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49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nl-BE" smtClean="0"/>
              <a:t>Drag picture to placeholder or click icon to add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6802438" y="4535424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nl-BE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423545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4016633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nl-BE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4015304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048000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728701E-CAF4-4159-9B3E-41C86DFFA30D}" type="datetimeFigureOut">
              <a:rPr lang="en-US" smtClean="0"/>
              <a:t>12/9/2014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25907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‹N°›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4624388" y="4534726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nl-BE" smtClean="0"/>
              <a:t>Drag picture to placeholder or click icon to add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4624388" y="2381663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nl-BE" smtClean="0"/>
              <a:t>Drag picture to placeholder or click icon to add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6803136" y="2381662"/>
            <a:ext cx="2057400" cy="418795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nl-BE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3124200"/>
            <a:ext cx="3108960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nl-BE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365248"/>
            <a:ext cx="424011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BE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3995737"/>
            <a:ext cx="3108960" cy="2147888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D728701E-CAF4-4159-9B3E-41C86DFFA30D}" type="datetimeFigureOut">
              <a:rPr lang="en-US" smtClean="0"/>
              <a:t>12/9/2014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‹N°›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750361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27790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nl-BE" smtClean="0"/>
              <a:t>Drag picture to placeholder or click icon to add</a:t>
            </a:r>
            <a:endParaRPr/>
          </a:p>
        </p:txBody>
      </p:sp>
      <p:sp>
        <p:nvSpPr>
          <p:cNvPr id="15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246062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nl-BE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12/9/2014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12/9/2014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‹N°›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95772" y="954742"/>
            <a:ext cx="681318" cy="5171422"/>
          </a:xfrm>
        </p:spPr>
        <p:txBody>
          <a:bodyPr vert="eaVert" anchor="t" anchorCtr="0"/>
          <a:lstStyle/>
          <a:p>
            <a:r>
              <a:rPr lang="nl-BE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58756"/>
            <a:ext cx="6858000" cy="5184869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12/9/2014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‹N°›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 rot="16200000">
            <a:off x="8593111" y="561668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4" y="134471"/>
            <a:ext cx="7556313" cy="995082"/>
          </a:xfrm>
        </p:spPr>
        <p:txBody>
          <a:bodyPr anchor="b" anchorCtr="0"/>
          <a:lstStyle/>
          <a:p>
            <a:r>
              <a:rPr lang="nl-BE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12/9/2014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‹N°›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518" y="1129553"/>
            <a:ext cx="7558960" cy="7747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>
              <a:buNone/>
              <a:defRPr kumimoji="0" sz="2400" b="0" i="0" u="none" strike="noStrike" kern="1200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BE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nl-BE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D728701E-CAF4-4159-9B3E-41C86DFFA30D}" type="datetimeFigureOut">
              <a:rPr lang="en-US" smtClean="0"/>
              <a:t>12/9/2014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nl-BE" smtClean="0"/>
              <a:t>Drag picture to placeholder or click icon to add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74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nl-BE" smtClean="0"/>
              <a:t>Drag picture to placeholder or click icon to add</a:t>
            </a:r>
            <a:endParaRPr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1779494"/>
            <a:ext cx="3086100" cy="2040905"/>
          </a:xfrm>
        </p:spPr>
        <p:txBody>
          <a:bodyPr lIns="45720" tIns="45720" rIns="45720" anchor="t">
            <a:noAutofit/>
          </a:bodyPr>
          <a:lstStyle>
            <a:lvl1pPr marL="0" indent="0" algn="ctr">
              <a:spcBef>
                <a:spcPts val="600"/>
              </a:spcBef>
              <a:buNone/>
              <a:defRPr sz="4600">
                <a:solidFill>
                  <a:schemeClr val="bg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nl-BE" smtClean="0"/>
              <a:t>Click to edit Master text styles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58907" y="228600"/>
            <a:ext cx="820093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3124200"/>
            <a:ext cx="5638800" cy="1362075"/>
          </a:xfrm>
        </p:spPr>
        <p:txBody>
          <a:bodyPr anchor="b" anchorCtr="0">
            <a:normAutofit/>
          </a:bodyPr>
          <a:lstStyle>
            <a:lvl1pPr algn="l">
              <a:defRPr sz="3200" b="0" cap="none" baseline="0">
                <a:solidFill>
                  <a:schemeClr val="bg1"/>
                </a:solidFill>
              </a:defRPr>
            </a:lvl1pPr>
          </a:lstStyle>
          <a:p>
            <a:r>
              <a:rPr lang="nl-BE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4495800"/>
            <a:ext cx="5638800" cy="1500187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300"/>
              </a:spcBef>
              <a:buNone/>
              <a:defRPr sz="14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906" y="6248774"/>
            <a:ext cx="1474694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D728701E-CAF4-4159-9B3E-41C86DFFA30D}" type="datetimeFigureOut">
              <a:rPr lang="en-US" smtClean="0"/>
              <a:t>12/9/2014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0" y="6248774"/>
            <a:ext cx="5638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05800" y="6248774"/>
            <a:ext cx="554038" cy="365125"/>
          </a:xfrm>
        </p:spPr>
        <p:txBody>
          <a:bodyPr/>
          <a:lstStyle/>
          <a:p>
            <a:fld id="{162F1D00-BD13-4404-86B0-79703945A0A7}" type="slidenum">
              <a:rPr lang="en-US" smtClean="0"/>
              <a:t>‹N°›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003612" y="3110754"/>
            <a:ext cx="260909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40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9" name="Rectangle 8"/>
          <p:cNvSpPr/>
          <p:nvPr/>
        </p:nvSpPr>
        <p:spPr>
          <a:xfrm>
            <a:off x="285750" y="228600"/>
            <a:ext cx="212725" cy="634523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9987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12/9/2014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TextBox 11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BE" smtClean="0"/>
              <a:t>Click to edit Master title style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41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99878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12/9/2014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‹N°›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7541" y="2070847"/>
            <a:ext cx="3657600" cy="322729"/>
          </a:xfrm>
          <a:prstGeom prst="rect">
            <a:avLst/>
          </a:prstGeom>
          <a:solidFill>
            <a:schemeClr val="accent3"/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99878" y="2070847"/>
            <a:ext cx="3657600" cy="32272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7" y="1985963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12/9/2014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Content Placeholder 2"/>
          <p:cNvSpPr>
            <a:spLocks noGrp="1"/>
          </p:cNvSpPr>
          <p:nvPr>
            <p:ph sz="half" idx="14"/>
          </p:nvPr>
        </p:nvSpPr>
        <p:spPr>
          <a:xfrm>
            <a:off x="498517" y="4164965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dirty="0"/>
          </a:p>
        </p:txBody>
      </p:sp>
      <p:sp>
        <p:nvSpPr>
          <p:cNvPr id="14" name="Rectangle 13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05800" y="242234"/>
            <a:ext cx="554038" cy="365125"/>
          </a:xfrm>
        </p:spPr>
        <p:txBody>
          <a:bodyPr/>
          <a:lstStyle/>
          <a:p>
            <a:fld id="{162F1D00-BD13-4404-86B0-79703945A0A7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12/9/2014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‹N°›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8474" y="484094"/>
            <a:ext cx="7556313" cy="111610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nl-BE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4" y="1981200"/>
            <a:ext cx="7556313" cy="4144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5247" y="642358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D728701E-CAF4-4159-9B3E-41C86DFFA30D}" type="datetimeFigureOut">
              <a:rPr lang="en-US" smtClean="0"/>
              <a:t>12/9/2014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1706" y="6423585"/>
            <a:ext cx="61228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242234"/>
            <a:ext cx="5540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162F1D00-BD13-4404-86B0-79703945A0A7}" type="slidenum">
              <a:rPr lang="en-US" smtClean="0"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txStyles>
    <p:titleStyle>
      <a:lvl1pPr algn="l" defTabSz="914400" rtl="0" eaLnBrk="1" latinLnBrk="0" hangingPunct="1">
        <a:spcBef>
          <a:spcPct val="0"/>
        </a:spcBef>
        <a:buNone/>
        <a:defRPr sz="3600" b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2000"/>
        </a:spcBef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377950" indent="-22860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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1603375" indent="-2286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"/>
        <a:defRPr lang="en-US" sz="1800" kern="1200" baseline="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1830388" indent="-22860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"/>
        <a:defRPr lang="en-US" sz="1800" kern="1200" baseline="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057400" indent="-2286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"/>
        <a:defRPr lang="en-US" sz="1800" kern="1200" baseline="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2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ocrative.com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730625" y="4624668"/>
            <a:ext cx="5108575" cy="93345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Journée</a:t>
            </a:r>
            <a:r>
              <a:rPr lang="en-US" dirty="0" smtClean="0"/>
              <a:t> </a:t>
            </a:r>
            <a:r>
              <a:rPr lang="en-US" dirty="0" err="1" smtClean="0"/>
              <a:t>d’étude</a:t>
            </a:r>
            <a:r>
              <a:rPr lang="en-US" dirty="0"/>
              <a:t> </a:t>
            </a:r>
            <a:r>
              <a:rPr lang="en-US" dirty="0" smtClean="0"/>
              <a:t>du CIDLV2014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2400" dirty="0" err="1" smtClean="0"/>
              <a:t>Ce</a:t>
            </a:r>
            <a:r>
              <a:rPr lang="en-US" sz="2400" dirty="0" smtClean="0"/>
              <a:t> </a:t>
            </a:r>
            <a:r>
              <a:rPr lang="en-US" sz="2400" dirty="0" err="1" smtClean="0"/>
              <a:t>que</a:t>
            </a:r>
            <a:r>
              <a:rPr lang="en-US" sz="2400" dirty="0" smtClean="0"/>
              <a:t> </a:t>
            </a:r>
            <a:r>
              <a:rPr lang="en-US" sz="2400" dirty="0" err="1" smtClean="0"/>
              <a:t>l’on</a:t>
            </a:r>
            <a:r>
              <a:rPr lang="en-US" sz="2400" dirty="0" smtClean="0"/>
              <a:t> fait en </a:t>
            </a:r>
            <a:r>
              <a:rPr lang="en-US" sz="2400" dirty="0" err="1" smtClean="0"/>
              <a:t>classe</a:t>
            </a:r>
            <a:endParaRPr lang="en-US" sz="2400" dirty="0"/>
          </a:p>
        </p:txBody>
      </p:sp>
      <p:pic>
        <p:nvPicPr>
          <p:cNvPr id="4" name="Picture 3" descr="ulbnorm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9948" y="462572"/>
            <a:ext cx="1624126" cy="1624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03946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5201128"/>
            <a:ext cx="8486776" cy="1290353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dirty="0" smtClean="0"/>
              <a:t>Marjorie Castermans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 smtClean="0"/>
              <a:t>Centre </a:t>
            </a:r>
            <a:r>
              <a:rPr lang="en-US" dirty="0" err="1"/>
              <a:t>Interfacultaire</a:t>
            </a:r>
            <a:r>
              <a:rPr lang="en-US" dirty="0"/>
              <a:t> de la </a:t>
            </a:r>
            <a:r>
              <a:rPr lang="en-US" dirty="0" err="1"/>
              <a:t>Didactique</a:t>
            </a:r>
            <a:r>
              <a:rPr lang="en-US" dirty="0"/>
              <a:t> des </a:t>
            </a:r>
            <a:r>
              <a:rPr lang="en-US" dirty="0" err="1"/>
              <a:t>Langues</a:t>
            </a:r>
            <a:r>
              <a:rPr lang="en-US" dirty="0"/>
              <a:t> </a:t>
            </a:r>
            <a:r>
              <a:rPr lang="en-US" dirty="0" err="1"/>
              <a:t>Vivantes</a:t>
            </a:r>
            <a:r>
              <a:rPr lang="en-US" dirty="0"/>
              <a:t> (CIDLV</a:t>
            </a:r>
            <a:r>
              <a:rPr lang="en-US" dirty="0" smtClean="0"/>
              <a:t>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 err="1" smtClean="0"/>
              <a:t>mcasterm@ulb.ac.be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2800" y="693701"/>
            <a:ext cx="6995141" cy="4371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3695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Problématique</a:t>
            </a:r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793183551"/>
              </p:ext>
            </p:extLst>
          </p:nvPr>
        </p:nvGraphicFramePr>
        <p:xfrm>
          <a:off x="1127125" y="1397000"/>
          <a:ext cx="6927661" cy="5302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7265907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Dispositif</a:t>
            </a:r>
            <a:r>
              <a:rPr lang="en-US" dirty="0" smtClean="0"/>
              <a:t> </a:t>
            </a:r>
            <a:r>
              <a:rPr lang="en-US" dirty="0" err="1" smtClean="0"/>
              <a:t>mis</a:t>
            </a:r>
            <a:r>
              <a:rPr lang="en-US" dirty="0" smtClean="0"/>
              <a:t> en place: QCM</a:t>
            </a:r>
            <a:endParaRPr lang="en-US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899599303"/>
              </p:ext>
            </p:extLst>
          </p:nvPr>
        </p:nvGraphicFramePr>
        <p:xfrm>
          <a:off x="498474" y="1498102"/>
          <a:ext cx="8089901" cy="49471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186801" y="5203298"/>
            <a:ext cx="5209652" cy="1035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46600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Connection </a:t>
            </a:r>
            <a:r>
              <a:rPr lang="en-US" dirty="0" err="1" smtClean="0"/>
              <a:t>à</a:t>
            </a:r>
            <a:r>
              <a:rPr lang="en-US" dirty="0" smtClean="0"/>
              <a:t> </a:t>
            </a:r>
            <a:r>
              <a:rPr lang="en-US" dirty="0" err="1" smtClean="0"/>
              <a:t>Socrative.com</a:t>
            </a:r>
            <a:endParaRPr lang="en-US" dirty="0"/>
          </a:p>
        </p:txBody>
      </p:sp>
      <p:pic>
        <p:nvPicPr>
          <p:cNvPr id="4" name="Content Placeholder 3" descr="devices2.gif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26" b="582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6872130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Présentation</a:t>
            </a:r>
            <a:endParaRPr lang="en-US" dirty="0"/>
          </a:p>
        </p:txBody>
      </p:sp>
      <p:pic>
        <p:nvPicPr>
          <p:cNvPr id="4" name="Content Placeholder 3" descr="new_pie.png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78" r="-191"/>
          <a:stretch/>
        </p:blipFill>
        <p:spPr>
          <a:xfrm>
            <a:off x="498474" y="1377950"/>
            <a:ext cx="7556314" cy="5257800"/>
          </a:xfrm>
        </p:spPr>
      </p:pic>
    </p:spTree>
    <p:extLst>
      <p:ext uri="{BB962C8B-B14F-4D97-AF65-F5344CB8AC3E}">
        <p14:creationId xmlns:p14="http://schemas.microsoft.com/office/powerpoint/2010/main" val="8348647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Evaluation</a:t>
            </a:r>
            <a:endParaRPr lang="en-US" dirty="0"/>
          </a:p>
        </p:txBody>
      </p:sp>
      <p:pic>
        <p:nvPicPr>
          <p:cNvPr id="4" name="Content Placeholder 3" descr="results20.png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3" b="776"/>
          <a:stretch/>
        </p:blipFill>
        <p:spPr>
          <a:xfrm>
            <a:off x="498474" y="1600200"/>
            <a:ext cx="7556313" cy="4924425"/>
          </a:xfrm>
        </p:spPr>
      </p:pic>
    </p:spTree>
    <p:extLst>
      <p:ext uri="{BB962C8B-B14F-4D97-AF65-F5344CB8AC3E}">
        <p14:creationId xmlns:p14="http://schemas.microsoft.com/office/powerpoint/2010/main" val="28184928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Résultats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50071925"/>
              </p:ext>
            </p:extLst>
          </p:nvPr>
        </p:nvGraphicFramePr>
        <p:xfrm>
          <a:off x="498474" y="1254126"/>
          <a:ext cx="7556313" cy="52863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10884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Bilan</a:t>
            </a:r>
            <a:r>
              <a:rPr lang="en-US" dirty="0" smtClean="0"/>
              <a:t> et perspective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840895249"/>
              </p:ext>
            </p:extLst>
          </p:nvPr>
        </p:nvGraphicFramePr>
        <p:xfrm>
          <a:off x="321312" y="1162762"/>
          <a:ext cx="7733475" cy="54772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280876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 </a:t>
            </a:r>
            <a:r>
              <a:rPr lang="en-US" dirty="0" err="1" smtClean="0"/>
              <a:t>pratique</a:t>
            </a:r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Prenez</a:t>
            </a:r>
            <a:r>
              <a:rPr lang="en-US" dirty="0" smtClean="0"/>
              <a:t> </a:t>
            </a:r>
            <a:r>
              <a:rPr lang="en-US" dirty="0" err="1" smtClean="0"/>
              <a:t>votre</a:t>
            </a:r>
            <a:r>
              <a:rPr lang="en-US" dirty="0" smtClean="0"/>
              <a:t> PC </a:t>
            </a:r>
            <a:r>
              <a:rPr lang="en-US" dirty="0" err="1" smtClean="0"/>
              <a:t>ou</a:t>
            </a:r>
            <a:r>
              <a:rPr lang="en-US" dirty="0" smtClean="0"/>
              <a:t> </a:t>
            </a:r>
            <a:r>
              <a:rPr lang="en-US" dirty="0" err="1" smtClean="0"/>
              <a:t>votre</a:t>
            </a:r>
            <a:r>
              <a:rPr lang="en-US" dirty="0" smtClean="0"/>
              <a:t> smartphone</a:t>
            </a:r>
          </a:p>
          <a:p>
            <a:r>
              <a:rPr lang="en-US" dirty="0" err="1" smtClean="0"/>
              <a:t>Allez</a:t>
            </a:r>
            <a:r>
              <a:rPr lang="en-US" dirty="0" smtClean="0"/>
              <a:t> </a:t>
            </a:r>
            <a:r>
              <a:rPr lang="en-US" dirty="0" err="1" smtClean="0"/>
              <a:t>sur</a:t>
            </a:r>
            <a:r>
              <a:rPr lang="en-US" dirty="0" smtClean="0"/>
              <a:t> le site </a:t>
            </a:r>
            <a:r>
              <a:rPr lang="en-US" sz="3200" dirty="0" smtClean="0">
                <a:hlinkClick r:id="rId2"/>
              </a:rPr>
              <a:t>http://www.socrative.com</a:t>
            </a:r>
            <a:endParaRPr lang="en-US" sz="3200" dirty="0" smtClean="0"/>
          </a:p>
          <a:p>
            <a:r>
              <a:rPr lang="en-US" dirty="0" err="1" smtClean="0"/>
              <a:t>Cliquez</a:t>
            </a:r>
            <a:r>
              <a:rPr lang="en-US" dirty="0" smtClean="0"/>
              <a:t> </a:t>
            </a:r>
            <a:r>
              <a:rPr lang="en-US" dirty="0" err="1" smtClean="0"/>
              <a:t>sur</a:t>
            </a:r>
            <a:r>
              <a:rPr lang="en-US" dirty="0" smtClean="0"/>
              <a:t> “Student Log In”</a:t>
            </a:r>
          </a:p>
          <a:p>
            <a:r>
              <a:rPr lang="en-US" dirty="0" err="1" smtClean="0"/>
              <a:t>Entrez</a:t>
            </a:r>
            <a:r>
              <a:rPr lang="en-US" dirty="0" smtClean="0"/>
              <a:t> le </a:t>
            </a:r>
            <a:r>
              <a:rPr lang="en-US" dirty="0" err="1" smtClean="0"/>
              <a:t>numéro</a:t>
            </a:r>
            <a:r>
              <a:rPr lang="en-US" dirty="0" smtClean="0"/>
              <a:t>: </a:t>
            </a:r>
            <a:r>
              <a:rPr lang="en-US" sz="4000" b="1" dirty="0" smtClean="0">
                <a:solidFill>
                  <a:schemeClr val="accent5"/>
                </a:solidFill>
              </a:rPr>
              <a:t>76518f30</a:t>
            </a:r>
            <a:endParaRPr lang="en-US" sz="4000" dirty="0" smtClean="0">
              <a:solidFill>
                <a:schemeClr val="accent5"/>
              </a:solidFill>
            </a:endParaRPr>
          </a:p>
          <a:p>
            <a:r>
              <a:rPr lang="en-US" dirty="0" err="1" smtClean="0"/>
              <a:t>Répondez</a:t>
            </a:r>
            <a:r>
              <a:rPr lang="en-US" dirty="0" smtClean="0"/>
              <a:t> aux questions </a:t>
            </a:r>
            <a:r>
              <a:rPr lang="en-US" dirty="0" err="1" smtClean="0"/>
              <a:t>à</a:t>
            </a:r>
            <a:r>
              <a:rPr lang="en-US" dirty="0" smtClean="0"/>
              <a:t> </a:t>
            </a:r>
            <a:r>
              <a:rPr lang="en-US" dirty="0" err="1" smtClean="0"/>
              <a:t>choix</a:t>
            </a:r>
            <a:r>
              <a:rPr lang="en-US" dirty="0" smtClean="0"/>
              <a:t> multiple</a:t>
            </a:r>
          </a:p>
        </p:txBody>
      </p:sp>
    </p:spTree>
    <p:extLst>
      <p:ext uri="{BB962C8B-B14F-4D97-AF65-F5344CB8AC3E}">
        <p14:creationId xmlns:p14="http://schemas.microsoft.com/office/powerpoint/2010/main" val="1700960547"/>
      </p:ext>
    </p:extLst>
  </p:cSld>
  <p:clrMapOvr>
    <a:masterClrMapping/>
  </p:clrMapOvr>
</p:sld>
</file>

<file path=ppt/theme/theme1.xml><?xml version="1.0" encoding="utf-8"?>
<a:theme xmlns:a="http://schemas.openxmlformats.org/drawingml/2006/main" name="Advantage">
  <a:themeElements>
    <a:clrScheme name="Advantage">
      <a:dk1>
        <a:sysClr val="windowText" lastClr="000000"/>
      </a:dk1>
      <a:lt1>
        <a:sysClr val="window" lastClr="FFFFFF"/>
      </a:lt1>
      <a:dk2>
        <a:srgbClr val="2B142D"/>
      </a:dk2>
      <a:lt2>
        <a:srgbClr val="C3AFCC"/>
      </a:lt2>
      <a:accent1>
        <a:srgbClr val="663366"/>
      </a:accent1>
      <a:accent2>
        <a:srgbClr val="330F42"/>
      </a:accent2>
      <a:accent3>
        <a:srgbClr val="666699"/>
      </a:accent3>
      <a:accent4>
        <a:srgbClr val="999966"/>
      </a:accent4>
      <a:accent5>
        <a:srgbClr val="F7901E"/>
      </a:accent5>
      <a:accent6>
        <a:srgbClr val="A3A101"/>
      </a:accent6>
      <a:hlink>
        <a:srgbClr val="BC5FBC"/>
      </a:hlink>
      <a:folHlink>
        <a:srgbClr val="9775A7"/>
      </a:folHlink>
    </a:clrScheme>
    <a:fontScheme name="Advantage">
      <a:majorFont>
        <a:latin typeface="Rockwell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Rockwell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Advantage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gradFill rotWithShape="1">
          <a:gsLst>
            <a:gs pos="0">
              <a:schemeClr val="phClr"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twoPt" dir="tl">
              <a:rot lat="0" lon="0" rev="4500000"/>
            </a:lightRig>
          </a:scene3d>
          <a:sp3d>
            <a:bevelT w="635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Advantage.thmx</Template>
  <TotalTime>1511</TotalTime>
  <Words>221</Words>
  <Application>Microsoft Office PowerPoint</Application>
  <PresentationFormat>Affichage à l'écran (4:3)</PresentationFormat>
  <Paragraphs>60</Paragraphs>
  <Slides>10</Slides>
  <Notes>4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1" baseType="lpstr">
      <vt:lpstr>Advantage</vt:lpstr>
      <vt:lpstr>Journée d’étude du CIDLV2014</vt:lpstr>
      <vt:lpstr>Problématique</vt:lpstr>
      <vt:lpstr>Dispositif mis en place: QCM</vt:lpstr>
      <vt:lpstr>Connection à Socrative.com</vt:lpstr>
      <vt:lpstr>Présentation</vt:lpstr>
      <vt:lpstr>Evaluation</vt:lpstr>
      <vt:lpstr>Résultats</vt:lpstr>
      <vt:lpstr>Bilan et perspective</vt:lpstr>
      <vt:lpstr>En pratique…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Journée d’étude 2014</dc:title>
  <dc:creator>Marjorie Castermans</dc:creator>
  <cp:lastModifiedBy>Utilisateur Windows</cp:lastModifiedBy>
  <cp:revision>54</cp:revision>
  <dcterms:created xsi:type="dcterms:W3CDTF">2014-12-08T10:14:03Z</dcterms:created>
  <dcterms:modified xsi:type="dcterms:W3CDTF">2014-12-09T13:31:56Z</dcterms:modified>
</cp:coreProperties>
</file>