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28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406C-5FF9-1440-8C4B-4A2C204A10CB}" type="datetimeFigureOut">
              <a:rPr lang="en-US" smtClean="0"/>
              <a:t>16/12/14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5AE9-A460-474D-BBE8-9AB4A26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93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406C-5FF9-1440-8C4B-4A2C204A10CB}" type="datetimeFigureOut">
              <a:rPr lang="en-US" smtClean="0"/>
              <a:t>16/12/14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5AE9-A460-474D-BBE8-9AB4A26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26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406C-5FF9-1440-8C4B-4A2C204A10CB}" type="datetimeFigureOut">
              <a:rPr lang="en-US" smtClean="0"/>
              <a:t>16/12/14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5AE9-A460-474D-BBE8-9AB4A26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77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406C-5FF9-1440-8C4B-4A2C204A10CB}" type="datetimeFigureOut">
              <a:rPr lang="en-US" smtClean="0"/>
              <a:t>16/12/14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5AE9-A460-474D-BBE8-9AB4A26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28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406C-5FF9-1440-8C4B-4A2C204A10CB}" type="datetimeFigureOut">
              <a:rPr lang="en-US" smtClean="0"/>
              <a:t>16/12/14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5AE9-A460-474D-BBE8-9AB4A26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8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406C-5FF9-1440-8C4B-4A2C204A10CB}" type="datetimeFigureOut">
              <a:rPr lang="en-US" smtClean="0"/>
              <a:t>16/12/14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5AE9-A460-474D-BBE8-9AB4A26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264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406C-5FF9-1440-8C4B-4A2C204A10CB}" type="datetimeFigureOut">
              <a:rPr lang="en-US" smtClean="0"/>
              <a:t>16/12/14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5AE9-A460-474D-BBE8-9AB4A26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38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406C-5FF9-1440-8C4B-4A2C204A10CB}" type="datetimeFigureOut">
              <a:rPr lang="en-US" smtClean="0"/>
              <a:t>16/12/14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5AE9-A460-474D-BBE8-9AB4A26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67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406C-5FF9-1440-8C4B-4A2C204A10CB}" type="datetimeFigureOut">
              <a:rPr lang="en-US" smtClean="0"/>
              <a:t>16/12/14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5AE9-A460-474D-BBE8-9AB4A26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31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406C-5FF9-1440-8C4B-4A2C204A10CB}" type="datetimeFigureOut">
              <a:rPr lang="en-US" smtClean="0"/>
              <a:t>16/12/14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5AE9-A460-474D-BBE8-9AB4A26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46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406C-5FF9-1440-8C4B-4A2C204A10CB}" type="datetimeFigureOut">
              <a:rPr lang="en-US" smtClean="0"/>
              <a:t>16/12/14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5AE9-A460-474D-BBE8-9AB4A26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8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1406C-5FF9-1440-8C4B-4A2C204A10CB}" type="datetimeFigureOut">
              <a:rPr lang="en-US" smtClean="0"/>
              <a:t>16/12/14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E5AE9-A460-474D-BBE8-9AB4A26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919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ocabulary.com/lists/427708%23view=note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vocabulary.co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Teaching Vocabulary</a:t>
            </a:r>
            <a:br>
              <a:rPr lang="en-US" dirty="0" smtClean="0"/>
            </a:br>
            <a:r>
              <a:rPr lang="en-US" dirty="0" smtClean="0"/>
              <a:t>using </a:t>
            </a:r>
            <a:br>
              <a:rPr lang="en-US" dirty="0" smtClean="0"/>
            </a:br>
            <a:r>
              <a:rPr lang="en-US" dirty="0" err="1" smtClean="0"/>
              <a:t>www.vocabulary.com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Hugh Murphy</a:t>
            </a:r>
            <a:br>
              <a:rPr lang="en-US" dirty="0" smtClean="0"/>
            </a:br>
            <a:r>
              <a:rPr lang="en-US" dirty="0" smtClean="0"/>
              <a:t>December, 2014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187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vocabulary.com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electronic vocabulary notebook</a:t>
            </a:r>
          </a:p>
          <a:p>
            <a:r>
              <a:rPr lang="en-US" dirty="0" smtClean="0"/>
              <a:t>A personalised dictionary</a:t>
            </a:r>
          </a:p>
          <a:p>
            <a:r>
              <a:rPr lang="en-US" dirty="0" smtClean="0"/>
              <a:t>A pronunciation tool</a:t>
            </a:r>
          </a:p>
          <a:p>
            <a:r>
              <a:rPr lang="en-US" dirty="0" smtClean="0"/>
              <a:t>A storage/sharing facility</a:t>
            </a:r>
          </a:p>
          <a:p>
            <a:r>
              <a:rPr lang="en-US" dirty="0" smtClean="0"/>
              <a:t>A self-study tool</a:t>
            </a:r>
          </a:p>
          <a:p>
            <a:r>
              <a:rPr lang="en-US" dirty="0" smtClean="0"/>
              <a:t>A revision tool which tracks progress</a:t>
            </a:r>
          </a:p>
          <a:p>
            <a:r>
              <a:rPr lang="en-US" dirty="0" smtClean="0"/>
              <a:t>A “smart” teacher!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72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look?</a:t>
            </a:r>
            <a:endParaRPr lang="en-US" dirty="0"/>
          </a:p>
        </p:txBody>
      </p:sp>
      <p:pic>
        <p:nvPicPr>
          <p:cNvPr id="10" name="Content Placeholder 9" descr="Screenshot 2014-12-16 20.11.4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06" b="165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71694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benefits?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5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Responding to students’ needs/requests</a:t>
            </a:r>
          </a:p>
          <a:p>
            <a:r>
              <a:rPr lang="en-US" dirty="0" smtClean="0"/>
              <a:t>Motivation</a:t>
            </a:r>
          </a:p>
          <a:p>
            <a:r>
              <a:rPr lang="en-US" dirty="0" smtClean="0"/>
              <a:t>Independent learning/Learner training</a:t>
            </a:r>
          </a:p>
          <a:p>
            <a:r>
              <a:rPr lang="en-US" dirty="0" smtClean="0"/>
              <a:t>Interactivity in the Course Book </a:t>
            </a:r>
          </a:p>
          <a:p>
            <a:r>
              <a:rPr lang="en-US" sz="2400" i="1" dirty="0"/>
              <a:t>Visit </a:t>
            </a:r>
            <a:r>
              <a:rPr lang="en-US" sz="2400" i="1" u="sng" dirty="0">
                <a:hlinkClick r:id="rId2"/>
              </a:rPr>
              <a:t>www.vocabulary.com</a:t>
            </a:r>
            <a:r>
              <a:rPr lang="en-US" sz="2400" i="1" dirty="0"/>
              <a:t> to practice words from Unit 2 </a:t>
            </a:r>
          </a:p>
          <a:p>
            <a:r>
              <a:rPr lang="en-US" sz="2400" i="1" u="sng" dirty="0">
                <a:hlinkClick r:id="rId3"/>
              </a:rPr>
              <a:t>www.vocabulary.com/lists/427708 - view=notes</a:t>
            </a:r>
            <a:r>
              <a:rPr lang="en-US" sz="2400" i="1" dirty="0"/>
              <a:t> and to create your own word lists.</a:t>
            </a:r>
          </a:p>
          <a:p>
            <a:r>
              <a:rPr lang="en-US" dirty="0" smtClean="0"/>
              <a:t>Anytime, anywhere!</a:t>
            </a:r>
          </a:p>
          <a:p>
            <a:r>
              <a:rPr lang="en-US" dirty="0" smtClean="0"/>
              <a:t>Learning what needs to be learned</a:t>
            </a:r>
          </a:p>
          <a:p>
            <a:r>
              <a:rPr lang="en-US" dirty="0" smtClean="0"/>
              <a:t>Not a huge task for the teacher!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783" y="2686050"/>
            <a:ext cx="660400" cy="66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7980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Positive student feedbac</a:t>
            </a:r>
            <a:r>
              <a:rPr lang="en-US" dirty="0"/>
              <a:t>k</a:t>
            </a:r>
            <a:endParaRPr lang="en-US" dirty="0" smtClean="0"/>
          </a:p>
          <a:p>
            <a:r>
              <a:rPr lang="en-US" dirty="0" smtClean="0"/>
              <a:t>Plenty of room to evolve/improve</a:t>
            </a:r>
          </a:p>
          <a:p>
            <a:r>
              <a:rPr lang="en-US" dirty="0" smtClean="0"/>
              <a:t>Happy to help further if necessary!</a:t>
            </a:r>
          </a:p>
          <a:p>
            <a:r>
              <a:rPr lang="en-US" dirty="0" err="1"/>
              <a:t>h</a:t>
            </a:r>
            <a:r>
              <a:rPr lang="en-US" dirty="0" err="1" smtClean="0"/>
              <a:t>ugh.murphy@ulb.ac.be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05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130</Words>
  <Application>Microsoft Macintosh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Teaching Vocabulary using  www.vocabulary.com Hugh Murphy December, 2014</vt:lpstr>
      <vt:lpstr>What is vocabulary.com?</vt:lpstr>
      <vt:lpstr>How does it look?</vt:lpstr>
      <vt:lpstr>What are the benefits?</vt:lpstr>
      <vt:lpstr>Conclusions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Vocabulary</dc:title>
  <dc:creator>Hugh Murphy</dc:creator>
  <cp:lastModifiedBy>Hugh Murphy</cp:lastModifiedBy>
  <cp:revision>8</cp:revision>
  <dcterms:created xsi:type="dcterms:W3CDTF">2014-12-16T18:26:17Z</dcterms:created>
  <dcterms:modified xsi:type="dcterms:W3CDTF">2014-12-16T21:17:11Z</dcterms:modified>
</cp:coreProperties>
</file>